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62" r:id="rId6"/>
    <p:sldMasterId id="2147483677" r:id="rId7"/>
    <p:sldMasterId id="2147483690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EB Garamond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Quattrocento Sans"/>
      <p:regular r:id="rId55"/>
      <p:bold r:id="rId56"/>
      <p:italic r:id="rId57"/>
      <p:boldItalic r:id="rId58"/>
    </p:embeddedFont>
    <p:embeddedFont>
      <p:font typeface="Helvetica Neue"/>
      <p:regular r:id="rId59"/>
      <p:bold r:id="rId60"/>
      <p:italic r:id="rId61"/>
      <p:boldItalic r:id="rId62"/>
    </p:embeddedFont>
    <p:embeddedFont>
      <p:font typeface="Poppins SemiBold"/>
      <p:regular r:id="rId63"/>
      <p:bold r:id="rId64"/>
      <p:italic r:id="rId65"/>
      <p:boldItalic r:id="rId66"/>
    </p:embeddedFont>
    <p:embeddedFont>
      <p:font typeface="Merriweather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ijv099FA/nyy68mrVvh6NjEB/c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EBGaramond-bold.fntdata"/><Relationship Id="rId47" Type="http://schemas.openxmlformats.org/officeDocument/2006/relationships/font" Target="fonts/EBGaramond-regular.fntdata"/><Relationship Id="rId49" Type="http://schemas.openxmlformats.org/officeDocument/2006/relationships/font" Target="fonts/EBGaramon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customschemas.google.com/relationships/presentationmetadata" Target="metadata"/><Relationship Id="rId70" Type="http://schemas.openxmlformats.org/officeDocument/2006/relationships/font" Target="fonts/Merriweather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font" Target="fonts/Roboto-regular.fntdata"/><Relationship Id="rId38" Type="http://schemas.openxmlformats.org/officeDocument/2006/relationships/slide" Target="slides/slide29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1.xml"/><Relationship Id="rId64" Type="http://schemas.openxmlformats.org/officeDocument/2006/relationships/font" Target="fonts/PoppinsSemiBold-bold.fntdata"/><Relationship Id="rId63" Type="http://schemas.openxmlformats.org/officeDocument/2006/relationships/font" Target="fonts/PoppinsSemiBold-regular.fntdata"/><Relationship Id="rId22" Type="http://schemas.openxmlformats.org/officeDocument/2006/relationships/slide" Target="slides/slide13.xml"/><Relationship Id="rId66" Type="http://schemas.openxmlformats.org/officeDocument/2006/relationships/font" Target="fonts/PoppinsSemiBold-boldItalic.fntdata"/><Relationship Id="rId21" Type="http://schemas.openxmlformats.org/officeDocument/2006/relationships/slide" Target="slides/slide12.xml"/><Relationship Id="rId65" Type="http://schemas.openxmlformats.org/officeDocument/2006/relationships/font" Target="fonts/PoppinsSemiBold-italic.fntdata"/><Relationship Id="rId24" Type="http://schemas.openxmlformats.org/officeDocument/2006/relationships/slide" Target="slides/slide15.xml"/><Relationship Id="rId68" Type="http://schemas.openxmlformats.org/officeDocument/2006/relationships/font" Target="fonts/Merriweather-bold.fntdata"/><Relationship Id="rId23" Type="http://schemas.openxmlformats.org/officeDocument/2006/relationships/slide" Target="slides/slide14.xml"/><Relationship Id="rId67" Type="http://schemas.openxmlformats.org/officeDocument/2006/relationships/font" Target="fonts/Merriweather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Merriweather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PoppinsMedium-regular.fntdata"/><Relationship Id="rId50" Type="http://schemas.openxmlformats.org/officeDocument/2006/relationships/font" Target="fonts/EBGaramond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2.xml"/><Relationship Id="rId55" Type="http://schemas.openxmlformats.org/officeDocument/2006/relationships/font" Target="fonts/QuattrocentoSans-regular.fntdata"/><Relationship Id="rId10" Type="http://schemas.openxmlformats.org/officeDocument/2006/relationships/slide" Target="slides/slide1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4.xml"/><Relationship Id="rId57" Type="http://schemas.openxmlformats.org/officeDocument/2006/relationships/font" Target="fonts/QuattrocentoSans-italic.fntdata"/><Relationship Id="rId12" Type="http://schemas.openxmlformats.org/officeDocument/2006/relationships/slide" Target="slides/slide3.xml"/><Relationship Id="rId56" Type="http://schemas.openxmlformats.org/officeDocument/2006/relationships/font" Target="fonts/QuattrocentoSans-bold.fntdata"/><Relationship Id="rId15" Type="http://schemas.openxmlformats.org/officeDocument/2006/relationships/slide" Target="slides/slide6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5.xml"/><Relationship Id="rId58" Type="http://schemas.openxmlformats.org/officeDocument/2006/relationships/font" Target="fonts/QuattrocentoSans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dca10d7b1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dca10d7b1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a10d7b1a_2_1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dca10d7b1a_2_1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User satisfaction and brand value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31" name="Google Shape;531;g1dca10d7b1a_2_1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dca10d7b1a_2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dca10d7b1a_2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Sarvesh Pal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06cc1f555d_0_9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06cc1f555d_0_9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06cc1f555d_0_9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06cc1f555d_0_9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06cc1f555d_0_9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06cc1f555d_0_9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06cc1f555d_0_10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06cc1f555d_0_10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06cc1f555d_0_10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06cc1f555d_0_10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06cc1f555d_0_10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06cc1f555d_0_10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06cc1f555d_0_10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06cc1f555d_0_10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06cc1f555d_0_10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dca10d7b1a_2_1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dca10d7b1a_2_1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593" name="Google Shape;593;g1dca10d7b1a_2_1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dca10d7b1a_2_1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0" name="Google Shape;600;g1dca10d7b1a_2_1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dca10d7b1a_2_4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dca10d7b1a_2_4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dca10d7b1a_2_4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a10d7b1a_2_1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dca10d7b1a_2_1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697" name="Google Shape;697;g1dca10d7b1a_2_13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dca10d7b1a_2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1dca10d7b1a_2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n-tier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dca10d7b1a_2_1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7" name="Google Shape;737;g1dca10d7b1a_2_1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738" name="Google Shape;738;g1dca10d7b1a_2_1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dca10d7b1a_2_1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1dca10d7b1a_2_1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Java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Maven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DropWizard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MySQL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Jersey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Postman / ARC (Check it)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StarUML / Dia / Lucid Charts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746" name="Google Shape;746;g1dca10d7b1a_2_1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dca10d7b1a_2_1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g1dca10d7b1a_2_1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1dca10d7b1a_2_1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dca10d7b1a_2_1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1dca10d7b1a_2_1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792" name="Google Shape;792;g1dca10d7b1a_2_14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dca10d7b1a_2_18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dca10d7b1a_2_1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1dca10d7b1a_2_18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ca10d7b1a_2_18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dca10d7b1a_2_18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1dca10d7b1a_2_18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dca10d7b1a_2_1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dca10d7b1a_2_1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?</a:t>
            </a:r>
            <a:endParaRPr/>
          </a:p>
        </p:txBody>
      </p:sp>
      <p:sp>
        <p:nvSpPr>
          <p:cNvPr id="815" name="Google Shape;815;g1dca10d7b1a_2_1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dca10d7b1a_2_14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dca10d7b1a_2_1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823" name="Google Shape;823;g1dca10d7b1a_2_14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383" name="Google Shape;38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dca10d7b1a_2_1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1dca10d7b1a_2_1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412" name="Google Shape;412;g1dca10d7b1a_2_1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ca10d7b1a_2_2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ca10d7b1a_2_2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ca10d7b1a_2_1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dca10d7b1a_2_1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Ritik Taneja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Next - Sarvesh</a:t>
            </a:r>
            <a:endParaRPr/>
          </a:p>
        </p:txBody>
      </p:sp>
      <p:sp>
        <p:nvSpPr>
          <p:cNvPr id="427" name="Google Shape;427;g1dca10d7b1a_2_1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444" name="Google Shape;4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6cc1f555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g206cc1f555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dca10d7b1a_2_1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1dca10d7b1a_2_1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523" name="Google Shape;523;g1dca10d7b1a_2_1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" name="Google Shape;11;p2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1"/>
          <p:cNvSpPr/>
          <p:nvPr>
            <p:ph idx="2" type="pic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57" name="Google Shape;57;p51"/>
          <p:cNvSpPr txBox="1"/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51"/>
          <p:cNvSpPr txBox="1"/>
          <p:nvPr>
            <p:ph idx="1" type="body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5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6">
  <p:cSld name="Agenda — Image_6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dca10d7b1a_2_2029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" name="Google Shape;62;g1dca10d7b1a_2_2029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g1dca10d7b1a_2_2029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g1dca10d7b1a_2_202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7">
  <p:cSld name="Agenda — Image_7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a10d7b1a_2_2034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g1dca10d7b1a_2_2034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g1dca10d7b1a_2_2034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g1dca10d7b1a_2_203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2"/>
          <p:cNvSpPr txBox="1"/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" type="body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52"/>
          <p:cNvSpPr/>
          <p:nvPr>
            <p:ph idx="2" type="pic"/>
          </p:nvPr>
        </p:nvSpPr>
        <p:spPr>
          <a:xfrm>
            <a:off x="2614860" y="0"/>
            <a:ext cx="652914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0" name="Google Shape;80;p5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3"/>
          <p:cNvSpPr/>
          <p:nvPr>
            <p:ph idx="2" type="pic"/>
          </p:nvPr>
        </p:nvSpPr>
        <p:spPr>
          <a:xfrm>
            <a:off x="2335077" y="0"/>
            <a:ext cx="6808923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3" name="Google Shape;83;p53"/>
          <p:cNvSpPr txBox="1"/>
          <p:nvPr>
            <p:ph type="title"/>
          </p:nvPr>
        </p:nvSpPr>
        <p:spPr>
          <a:xfrm>
            <a:off x="514350" y="2516886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53"/>
          <p:cNvSpPr txBox="1"/>
          <p:nvPr>
            <p:ph idx="1" type="body"/>
          </p:nvPr>
        </p:nvSpPr>
        <p:spPr>
          <a:xfrm>
            <a:off x="514350" y="3302290"/>
            <a:ext cx="1803654" cy="1328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5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4"/>
          <p:cNvSpPr/>
          <p:nvPr>
            <p:ph idx="2" type="pic"/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8" name="Google Shape;88;p54"/>
          <p:cNvSpPr txBox="1"/>
          <p:nvPr>
            <p:ph type="title"/>
          </p:nvPr>
        </p:nvSpPr>
        <p:spPr>
          <a:xfrm>
            <a:off x="514350" y="514350"/>
            <a:ext cx="1803654" cy="528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54"/>
          <p:cNvSpPr txBox="1"/>
          <p:nvPr>
            <p:ph idx="1" type="body"/>
          </p:nvPr>
        </p:nvSpPr>
        <p:spPr>
          <a:xfrm>
            <a:off x="514350" y="1299755"/>
            <a:ext cx="1803654" cy="332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5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5"/>
          <p:cNvSpPr/>
          <p:nvPr>
            <p:ph idx="2" type="pic"/>
          </p:nvPr>
        </p:nvSpPr>
        <p:spPr>
          <a:xfrm>
            <a:off x="0" y="0"/>
            <a:ext cx="4430268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93" name="Google Shape;93;p55"/>
          <p:cNvSpPr txBox="1"/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55"/>
          <p:cNvSpPr txBox="1"/>
          <p:nvPr>
            <p:ph idx="1" type="body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56"/>
          <p:cNvSpPr/>
          <p:nvPr>
            <p:ph idx="2" type="pic"/>
          </p:nvPr>
        </p:nvSpPr>
        <p:spPr>
          <a:xfrm>
            <a:off x="0" y="0"/>
            <a:ext cx="4432555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99" name="Google Shape;99;p56"/>
          <p:cNvSpPr txBox="1"/>
          <p:nvPr>
            <p:ph type="title"/>
          </p:nvPr>
        </p:nvSpPr>
        <p:spPr>
          <a:xfrm>
            <a:off x="4711446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56"/>
          <p:cNvSpPr txBox="1"/>
          <p:nvPr>
            <p:ph idx="1" type="body"/>
          </p:nvPr>
        </p:nvSpPr>
        <p:spPr>
          <a:xfrm>
            <a:off x="4711446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57"/>
          <p:cNvSpPr/>
          <p:nvPr>
            <p:ph idx="2" type="pic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4" name="Google Shape;104;p57"/>
          <p:cNvSpPr txBox="1"/>
          <p:nvPr>
            <p:ph type="title"/>
          </p:nvPr>
        </p:nvSpPr>
        <p:spPr>
          <a:xfrm>
            <a:off x="514350" y="665226"/>
            <a:ext cx="3915918" cy="85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57"/>
          <p:cNvSpPr txBox="1"/>
          <p:nvPr>
            <p:ph idx="1" type="body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8"/>
          <p:cNvSpPr/>
          <p:nvPr>
            <p:ph idx="2" type="pic"/>
          </p:nvPr>
        </p:nvSpPr>
        <p:spPr>
          <a:xfrm>
            <a:off x="4711446" y="0"/>
            <a:ext cx="443255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5" name="Google Shape;15;p28"/>
          <p:cNvSpPr txBox="1"/>
          <p:nvPr>
            <p:ph type="title"/>
          </p:nvPr>
        </p:nvSpPr>
        <p:spPr>
          <a:xfrm>
            <a:off x="514350" y="665227"/>
            <a:ext cx="3915918" cy="855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>
            <p:ph idx="1" type="body"/>
          </p:nvPr>
        </p:nvSpPr>
        <p:spPr>
          <a:xfrm>
            <a:off x="514350" y="1778809"/>
            <a:ext cx="3915918" cy="26994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58"/>
          <p:cNvSpPr txBox="1"/>
          <p:nvPr>
            <p:ph idx="1" type="body"/>
          </p:nvPr>
        </p:nvSpPr>
        <p:spPr>
          <a:xfrm>
            <a:off x="514350" y="1637782"/>
            <a:ext cx="8113014" cy="27294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58"/>
          <p:cNvSpPr txBox="1"/>
          <p:nvPr>
            <p:ph idx="2" type="subTitle"/>
          </p:nvPr>
        </p:nvSpPr>
        <p:spPr>
          <a:xfrm>
            <a:off x="514350" y="1341638"/>
            <a:ext cx="8113014" cy="19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5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9"/>
          <p:cNvSpPr txBox="1"/>
          <p:nvPr>
            <p:ph type="title"/>
          </p:nvPr>
        </p:nvSpPr>
        <p:spPr>
          <a:xfrm>
            <a:off x="514350" y="2146554"/>
            <a:ext cx="2516886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59"/>
          <p:cNvSpPr txBox="1"/>
          <p:nvPr>
            <p:ph idx="1" type="body"/>
          </p:nvPr>
        </p:nvSpPr>
        <p:spPr>
          <a:xfrm>
            <a:off x="4018788" y="1426464"/>
            <a:ext cx="4615434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idx="2" type="subTitle"/>
          </p:nvPr>
        </p:nvSpPr>
        <p:spPr>
          <a:xfrm>
            <a:off x="4018788" y="1117854"/>
            <a:ext cx="4615434" cy="19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5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0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60"/>
          <p:cNvSpPr/>
          <p:nvPr>
            <p:ph idx="2" type="chart"/>
          </p:nvPr>
        </p:nvSpPr>
        <p:spPr>
          <a:xfrm>
            <a:off x="514484" y="1354347"/>
            <a:ext cx="8115127" cy="3102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58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9" name="Google Shape;119;p6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1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6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2"/>
          <p:cNvSpPr txBox="1"/>
          <p:nvPr>
            <p:ph idx="1" type="body"/>
          </p:nvPr>
        </p:nvSpPr>
        <p:spPr>
          <a:xfrm>
            <a:off x="514350" y="822960"/>
            <a:ext cx="251688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62"/>
          <p:cNvSpPr txBox="1"/>
          <p:nvPr>
            <p:ph idx="2" type="subTitle"/>
          </p:nvPr>
        </p:nvSpPr>
        <p:spPr>
          <a:xfrm>
            <a:off x="514350" y="514350"/>
            <a:ext cx="2516886" cy="192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62"/>
          <p:cNvSpPr/>
          <p:nvPr>
            <p:ph idx="3" type="pic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7" name="Google Shape;127;p6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3"/>
          <p:cNvSpPr/>
          <p:nvPr>
            <p:ph idx="2" type="pic"/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0" name="Google Shape;130;p63"/>
          <p:cNvSpPr txBox="1"/>
          <p:nvPr>
            <p:ph type="title"/>
          </p:nvPr>
        </p:nvSpPr>
        <p:spPr>
          <a:xfrm>
            <a:off x="514350" y="514350"/>
            <a:ext cx="8113014" cy="56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6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6cc1f555d_0_660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34" name="Google Shape;134;g206cc1f555d_0_660"/>
          <p:cNvSpPr txBox="1"/>
          <p:nvPr>
            <p:ph idx="1" type="body"/>
          </p:nvPr>
        </p:nvSpPr>
        <p:spPr>
          <a:xfrm>
            <a:off x="507999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35" name="Google Shape;135;g206cc1f555d_0_660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35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3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6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1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41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4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ctrTitle"/>
          </p:nvPr>
        </p:nvSpPr>
        <p:spPr>
          <a:xfrm>
            <a:off x="514483" y="2076950"/>
            <a:ext cx="8115127" cy="15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b="0" i="0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1"/>
          <p:cNvSpPr txBox="1"/>
          <p:nvPr>
            <p:ph idx="1" type="subTitle"/>
          </p:nvPr>
        </p:nvSpPr>
        <p:spPr>
          <a:xfrm>
            <a:off x="514483" y="2304999"/>
            <a:ext cx="8115127" cy="8610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"/>
              <a:buNone/>
              <a:defRPr b="0" i="0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31"/>
          <p:cNvSpPr/>
          <p:nvPr/>
        </p:nvSpPr>
        <p:spPr>
          <a:xfrm>
            <a:off x="7842402" y="1"/>
            <a:ext cx="787209" cy="51434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2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4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3"/>
          <p:cNvSpPr txBox="1"/>
          <p:nvPr>
            <p:ph type="ctrTitle"/>
          </p:nvPr>
        </p:nvSpPr>
        <p:spPr>
          <a:xfrm>
            <a:off x="1215009" y="2098327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4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4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44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4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5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45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45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6"/>
          <p:cNvSpPr txBox="1"/>
          <p:nvPr>
            <p:ph type="ctrTitle"/>
          </p:nvPr>
        </p:nvSpPr>
        <p:spPr>
          <a:xfrm>
            <a:off x="1215009" y="1133688"/>
            <a:ext cx="6713982" cy="287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46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4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7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47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4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8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48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48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49"/>
          <p:cNvSpPr txBox="1"/>
          <p:nvPr>
            <p:ph type="ctrTitle"/>
          </p:nvPr>
        </p:nvSpPr>
        <p:spPr>
          <a:xfrm>
            <a:off x="1215010" y="2322926"/>
            <a:ext cx="6713982" cy="946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4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0"/>
          <p:cNvSpPr txBox="1"/>
          <p:nvPr>
            <p:ph type="ctrTitle"/>
          </p:nvPr>
        </p:nvSpPr>
        <p:spPr>
          <a:xfrm>
            <a:off x="1009957" y="2069571"/>
            <a:ext cx="7121800" cy="1004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50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5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1dca10d7b1a_2_86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91" name="Google Shape;191;g1dca10d7b1a_2_86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1dca10d7b1a_2_86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1dca10d7b1a_2_86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g1dca10d7b1a_2_86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dca10d7b1a_2_86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g1dca10d7b1a_2_8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7" name="Google Shape;197;g1dca10d7b1a_2_86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g1dca10d7b1a_2_86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g1dca10d7b1a_2_877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01" name="Google Shape;201;g1dca10d7b1a_2_87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1dca10d7b1a_2_87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1dca10d7b1a_2_877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1dca10d7b1a_2_87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1dca10d7b1a_2_87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g1dca10d7b1a_2_8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g1dca10d7b1a_2_8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dca10d7b1a_2_886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g1dca10d7b1a_2_886"/>
          <p:cNvSpPr txBox="1"/>
          <p:nvPr>
            <p:ph type="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414D"/>
              </a:buClr>
              <a:buSzPts val="1100"/>
              <a:buFont typeface="Poppins Medium"/>
              <a:buNone/>
              <a:defRPr b="0" sz="11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11" name="Google Shape;211;g1dca10d7b1a_2_886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AutoNum type="arabicPeriod"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2" name="Google Shape;212;g1dca10d7b1a_2_886"/>
          <p:cNvSpPr txBox="1"/>
          <p:nvPr>
            <p:ph idx="12" type="sldNum"/>
          </p:nvPr>
        </p:nvSpPr>
        <p:spPr>
          <a:xfrm>
            <a:off x="8559033" y="4733307"/>
            <a:ext cx="68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ca10d7b1a_2_891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15" name="Google Shape;215;g1dca10d7b1a_2_891"/>
          <p:cNvSpPr txBox="1"/>
          <p:nvPr>
            <p:ph idx="1" type="body"/>
          </p:nvPr>
        </p:nvSpPr>
        <p:spPr>
          <a:xfrm>
            <a:off x="507999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6" name="Google Shape;216;g1dca10d7b1a_2_891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1dca10d7b1a_2_89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9" name="Google Shape;219;g1dca10d7b1a_2_89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1dca10d7b1a_2_89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1dca10d7b1a_2_89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1dca10d7b1a_2_89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dca10d7b1a_2_89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g1dca10d7b1a_2_89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g1dca10d7b1a_2_8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g1dca10d7b1a_2_8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3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ca10d7b1a_2_90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dca10d7b1a_2_905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30" name="Google Shape;230;g1dca10d7b1a_2_905"/>
          <p:cNvSpPr txBox="1"/>
          <p:nvPr>
            <p:ph idx="1" type="body"/>
          </p:nvPr>
        </p:nvSpPr>
        <p:spPr>
          <a:xfrm>
            <a:off x="507999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31" name="Google Shape;231;g1dca10d7b1a_2_905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ca10d7b1a_2_910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None/>
              <a:defRPr b="0" i="0" sz="1700"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g1dca10d7b1a_2_91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ca10d7b1a_2_9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g1dca10d7b1a_2_913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" name="Google Shape;238;g1dca10d7b1a_2_913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" name="Google Shape;239;g1dca10d7b1a_2_9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ca10d7b1a_2_9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" name="Google Shape;242;g1dca10d7b1a_2_9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a10d7b1a_2_9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g1dca10d7b1a_2_921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6" name="Google Shape;246;g1dca10d7b1a_2_9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g1dca10d7b1a_2_92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49" name="Google Shape;249;g1dca10d7b1a_2_92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dca10d7b1a_2_92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1dca10d7b1a_2_92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1dca10d7b1a_2_92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1dca10d7b1a_2_9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g1dca10d7b1a_2_92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g1dca10d7b1a_2_9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dca10d7b1a_2_934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g1dca10d7b1a_2_93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g1dca10d7b1a_2_934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0" name="Google Shape;260;g1dca10d7b1a_2_934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g1dca10d7b1a_2_9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g1dca10d7b1a_2_9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a10d7b1a_2_94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65" name="Google Shape;265;g1dca10d7b1a_2_9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1dca10d7b1a_2_94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8" name="Google Shape;268;g1dca10d7b1a_2_94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dca10d7b1a_2_94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dca10d7b1a_2_94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dca10d7b1a_2_94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dca10d7b1a_2_94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g1dca10d7b1a_2_944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g1dca10d7b1a_2_944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g1dca10d7b1a_2_9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dca10d7b1a_2_95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ca10d7b1a_2_9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1dca10d7b1a_2_956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1" name="Google Shape;281;g1dca10d7b1a_2_956"/>
          <p:cNvSpPr txBox="1"/>
          <p:nvPr>
            <p:ph idx="1" type="body"/>
          </p:nvPr>
        </p:nvSpPr>
        <p:spPr>
          <a:xfrm>
            <a:off x="508000" y="1144466"/>
            <a:ext cx="8127900" cy="13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2" name="Google Shape;282;g1dca10d7b1a_2_956"/>
          <p:cNvSpPr txBox="1"/>
          <p:nvPr>
            <p:ph idx="12" type="sldNum"/>
          </p:nvPr>
        </p:nvSpPr>
        <p:spPr>
          <a:xfrm>
            <a:off x="8554901" y="4783455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dca10d7b1a_2_9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Quattrocento Sans"/>
              <a:buNone/>
              <a:defRPr b="0" sz="33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5" name="Google Shape;285;g1dca10d7b1a_2_96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619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619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■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6195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6195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○"/>
              <a:defRPr sz="21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6" name="Google Shape;286;g1dca10d7b1a_2_961"/>
          <p:cNvSpPr txBox="1"/>
          <p:nvPr>
            <p:ph idx="12" type="sldNum"/>
          </p:nvPr>
        </p:nvSpPr>
        <p:spPr>
          <a:xfrm>
            <a:off x="8296676" y="4800838"/>
            <a:ext cx="218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Quattrocento Sans"/>
              <a:buNone/>
              <a:defRPr b="0" i="0" sz="9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rgbClr val="079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ca10d7b1a_2_965"/>
          <p:cNvSpPr txBox="1"/>
          <p:nvPr>
            <p:ph type="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  <a:defRPr b="0"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9" name="Google Shape;289;g1dca10d7b1a_2_965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21600" w="2160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g1dca10d7b1a_2_965"/>
          <p:cNvSpPr txBox="1"/>
          <p:nvPr>
            <p:ph idx="12" type="sldNum"/>
          </p:nvPr>
        </p:nvSpPr>
        <p:spPr>
          <a:xfrm>
            <a:off x="8559033" y="4733307"/>
            <a:ext cx="68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rgbClr val="FE414D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ca10d7b1a_2_969"/>
          <p:cNvSpPr txBox="1"/>
          <p:nvPr>
            <p:ph type="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  <a:defRPr b="0" sz="3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93" name="Google Shape;293;g1dca10d7b1a_2_969"/>
          <p:cNvSpPr txBox="1"/>
          <p:nvPr>
            <p:ph idx="12" type="sldNum"/>
          </p:nvPr>
        </p:nvSpPr>
        <p:spPr>
          <a:xfrm>
            <a:off x="8559033" y="4733307"/>
            <a:ext cx="68400" cy="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">
  <p:cSld name="Two Content 0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dca10d7b1a_2_972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96" name="Google Shape;296;g1dca10d7b1a_2_972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97" name="Google Shape;297;g1dca10d7b1a_2_972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ca10d7b1a_2_97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dca10d7b1a_2_976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01" name="Google Shape;301;g1dca10d7b1a_2_976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g206cc1f555d_0_460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g206cc1f555d_0_46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206cc1f555d_0_460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206cc1f555d_0_460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206cc1f555d_0_460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206cc1f555d_0_460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g206cc1f555d_0_4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g206cc1f555d_0_46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g206cc1f555d_0_46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a10d7b1a_2_98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dca10d7b1a_2_980"/>
          <p:cNvSpPr txBox="1"/>
          <p:nvPr>
            <p:ph type="title"/>
          </p:nvPr>
        </p:nvSpPr>
        <p:spPr>
          <a:xfrm>
            <a:off x="2262922" y="1991646"/>
            <a:ext cx="4618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05" name="Google Shape;305;g1dca10d7b1a_2_980"/>
          <p:cNvSpPr txBox="1"/>
          <p:nvPr>
            <p:ph idx="1" type="body"/>
          </p:nvPr>
        </p:nvSpPr>
        <p:spPr>
          <a:xfrm>
            <a:off x="457200" y="1183004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06" name="Google Shape;306;g1dca10d7b1a_2_980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ca10d7b1a_2_98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E7B0E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1dca10d7b1a_2_985"/>
          <p:cNvSpPr txBox="1"/>
          <p:nvPr>
            <p:ph type="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6200"/>
              <a:buFont typeface="Arial"/>
              <a:buNone/>
              <a:defRPr sz="6200">
                <a:solidFill>
                  <a:srgbClr val="45459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0" name="Google Shape;310;g1dca10d7b1a_2_985"/>
          <p:cNvSpPr txBox="1"/>
          <p:nvPr>
            <p:ph idx="1" type="body"/>
          </p:nvPr>
        </p:nvSpPr>
        <p:spPr>
          <a:xfrm>
            <a:off x="1371599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>
                <a:latin typeface="Arial"/>
                <a:ea typeface="Arial"/>
                <a:cs typeface="Arial"/>
                <a:sym typeface="Arial"/>
              </a:defRPr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11" name="Google Shape;311;g1dca10d7b1a_2_985"/>
          <p:cNvSpPr txBox="1"/>
          <p:nvPr>
            <p:ph idx="12" type="sldNum"/>
          </p:nvPr>
        </p:nvSpPr>
        <p:spPr>
          <a:xfrm>
            <a:off x="8554936" y="4783454"/>
            <a:ext cx="132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1">
  <p:cSld name="Agenda — Image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dca10d7b1a_2_990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4" name="Google Shape;314;g1dca10d7b1a_2_990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" name="Google Shape;315;g1dca10d7b1a_2_990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16" name="Google Shape;316;g1dca10d7b1a_2_99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dca10d7b1a_2_99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55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2">
  <p:cSld name="Agenda — Image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dca10d7b1a_2_997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1" name="Google Shape;321;g1dca10d7b1a_2_997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2" name="Google Shape;322;g1dca10d7b1a_2_997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3" name="Google Shape;323;g1dca10d7b1a_2_99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3">
  <p:cSld name="Agenda — Image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dca10d7b1a_2_1002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6" name="Google Shape;326;g1dca10d7b1a_2_1002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g1dca10d7b1a_2_1002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8" name="Google Shape;328;g1dca10d7b1a_2_100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4">
  <p:cSld name="Agenda — Image_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ca10d7b1a_2_1007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1" name="Google Shape;331;g1dca10d7b1a_2_1007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g1dca10d7b1a_2_1007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3" name="Google Shape;333;g1dca10d7b1a_2_100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5">
  <p:cSld name="Agenda — Image_5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ca10d7b1a_2_1012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6" name="Google Shape;336;g1dca10d7b1a_2_1012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7" name="Google Shape;337;g1dca10d7b1a_2_1012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38" name="Google Shape;338;g1dca10d7b1a_2_101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6">
  <p:cSld name="Agenda — Image_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dca10d7b1a_2_1017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1" name="Google Shape;341;g1dca10d7b1a_2_1017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2" name="Google Shape;342;g1dca10d7b1a_2_1017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g1dca10d7b1a_2_101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7">
  <p:cSld name="Agenda — Image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dca10d7b1a_2_1022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6" name="Google Shape;346;g1dca10d7b1a_2_1022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7" name="Google Shape;347;g1dca10d7b1a_2_1022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8" name="Google Shape;348;g1dca10d7b1a_2_102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/>
          <p:nvPr>
            <p:ph idx="2" type="pic"/>
          </p:nvPr>
        </p:nvSpPr>
        <p:spPr>
          <a:xfrm>
            <a:off x="4398264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44" name="Google Shape;44;p30"/>
          <p:cNvSpPr txBox="1"/>
          <p:nvPr>
            <p:ph type="ctrTitle"/>
          </p:nvPr>
        </p:nvSpPr>
        <p:spPr>
          <a:xfrm>
            <a:off x="514350" y="500634"/>
            <a:ext cx="351815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" type="body"/>
          </p:nvPr>
        </p:nvSpPr>
        <p:spPr>
          <a:xfrm>
            <a:off x="514350" y="817376"/>
            <a:ext cx="351815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8">
  <p:cSld name="Agenda — Image_8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ca10d7b1a_2_1027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1" name="Google Shape;351;g1dca10d7b1a_2_1027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2" name="Google Shape;352;g1dca10d7b1a_2_1027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53" name="Google Shape;353;g1dca10d7b1a_2_102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dca10d7b1a_2_1032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6" name="Google Shape;356;g1dca10d7b1a_2_1032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g1dca10d7b1a_2_103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 9">
  <p:cSld name="Agenda — Image_9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ca10d7b1a_2_1036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0" name="Google Shape;360;g1dca10d7b1a_2_1036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" name="Google Shape;361;g1dca10d7b1a_2_1036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g1dca10d7b1a_2_103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7"/>
          <p:cNvSpPr txBox="1"/>
          <p:nvPr>
            <p:ph type="ctrTitle"/>
          </p:nvPr>
        </p:nvSpPr>
        <p:spPr>
          <a:xfrm>
            <a:off x="514350" y="500634"/>
            <a:ext cx="8113014" cy="164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" type="body"/>
          </p:nvPr>
        </p:nvSpPr>
        <p:spPr>
          <a:xfrm>
            <a:off x="514350" y="817376"/>
            <a:ext cx="8113014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53" name="Google Shape;5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54" name="Google Shape;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6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51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514350" y="1371600"/>
            <a:ext cx="8113014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orient="horz" pos="2916">
          <p15:clr>
            <a:srgbClr val="F26B43"/>
          </p15:clr>
        </p15:guide>
        <p15:guide id="5" pos="576">
          <p15:clr>
            <a:srgbClr val="F26B43"/>
          </p15:clr>
        </p15:guide>
        <p15:guide id="6" pos="756">
          <p15:clr>
            <a:srgbClr val="F26B43"/>
          </p15:clr>
        </p15:guide>
        <p15:guide id="7" pos="1026">
          <p15:clr>
            <a:srgbClr val="F26B43"/>
          </p15:clr>
        </p15:guide>
        <p15:guide id="8" pos="1206">
          <p15:clr>
            <a:srgbClr val="F26B43"/>
          </p15:clr>
        </p15:guide>
        <p15:guide id="9" pos="1458">
          <p15:clr>
            <a:srgbClr val="F26B43"/>
          </p15:clr>
        </p15:guide>
        <p15:guide id="10" pos="1656">
          <p15:clr>
            <a:srgbClr val="F26B43"/>
          </p15:clr>
        </p15:guide>
        <p15:guide id="11" pos="1890">
          <p15:clr>
            <a:srgbClr val="F26B43"/>
          </p15:clr>
        </p15:guide>
        <p15:guide id="12" pos="2088">
          <p15:clr>
            <a:srgbClr val="F26B43"/>
          </p15:clr>
        </p15:guide>
        <p15:guide id="13" pos="2340">
          <p15:clr>
            <a:srgbClr val="F26B43"/>
          </p15:clr>
        </p15:guide>
        <p15:guide id="14" pos="2538">
          <p15:clr>
            <a:srgbClr val="F26B43"/>
          </p15:clr>
        </p15:guide>
        <p15:guide id="15" pos="2772">
          <p15:clr>
            <a:srgbClr val="F26B43"/>
          </p15:clr>
        </p15:guide>
        <p15:guide id="16" pos="2970">
          <p15:clr>
            <a:srgbClr val="F26B43"/>
          </p15:clr>
        </p15:guide>
        <p15:guide id="17" pos="3222">
          <p15:clr>
            <a:srgbClr val="F26B43"/>
          </p15:clr>
        </p15:guide>
        <p15:guide id="18" pos="3420">
          <p15:clr>
            <a:srgbClr val="F26B43"/>
          </p15:clr>
        </p15:guide>
        <p15:guide id="19" pos="3654">
          <p15:clr>
            <a:srgbClr val="F26B43"/>
          </p15:clr>
        </p15:guide>
        <p15:guide id="20" pos="3852">
          <p15:clr>
            <a:srgbClr val="F26B43"/>
          </p15:clr>
        </p15:guide>
        <p15:guide id="21" pos="4104">
          <p15:clr>
            <a:srgbClr val="F26B43"/>
          </p15:clr>
        </p15:guide>
        <p15:guide id="22" pos="4302">
          <p15:clr>
            <a:srgbClr val="F26B43"/>
          </p15:clr>
        </p15:guide>
        <p15:guide id="23" pos="4554">
          <p15:clr>
            <a:srgbClr val="F26B43"/>
          </p15:clr>
        </p15:guide>
        <p15:guide id="24" pos="4734">
          <p15:clr>
            <a:srgbClr val="F26B43"/>
          </p15:clr>
        </p15:guide>
        <p15:guide id="25" pos="4986">
          <p15:clr>
            <a:srgbClr val="F26B43"/>
          </p15:clr>
        </p15:guide>
        <p15:guide id="26" pos="51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9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9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" name="Google Shape;41;p29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2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32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514350" y="514350"/>
            <a:ext cx="8113014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4"/>
          <p:cNvSpPr txBox="1"/>
          <p:nvPr>
            <p:ph idx="1" type="body"/>
          </p:nvPr>
        </p:nvSpPr>
        <p:spPr>
          <a:xfrm>
            <a:off x="514350" y="1371600"/>
            <a:ext cx="8113014" cy="3264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9" name="Google Shape;139;p3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ca10d7b1a_2_8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Google Shape;187;g1dca10d7b1a_2_86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8" name="Google Shape;188;g1dca10d7b1a_2_86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13" Type="http://schemas.openxmlformats.org/officeDocument/2006/relationships/image" Target="../media/image26.png"/><Relationship Id="rId12" Type="http://schemas.openxmlformats.org/officeDocument/2006/relationships/image" Target="../media/image27.png"/><Relationship Id="rId15" Type="http://schemas.openxmlformats.org/officeDocument/2006/relationships/image" Target="../media/image38.png"/><Relationship Id="rId14" Type="http://schemas.openxmlformats.org/officeDocument/2006/relationships/image" Target="../media/image30.png"/><Relationship Id="rId1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hyperlink" Target="https://github.com/ritiktaneja/Flipkart-JEDI-Group-D-CR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X1IS-0Pg9_3OiCfLUlB4oYrR3u_vr2A_/view" TargetMode="External"/><Relationship Id="rId4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ca10d7b1a_2_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dca10d7b1a_2_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g1dca10d7b1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1dca10d7b1a_2_0"/>
          <p:cNvSpPr txBox="1"/>
          <p:nvPr/>
        </p:nvSpPr>
        <p:spPr>
          <a:xfrm>
            <a:off x="966000" y="3320025"/>
            <a:ext cx="5803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100"/>
              <a:buFont typeface="Arial"/>
              <a:buNone/>
            </a:pPr>
            <a:r>
              <a:rPr b="1" lang="en" sz="2655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Course Registration System</a:t>
            </a:r>
            <a:endParaRPr b="1" sz="2655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g1dca10d7b1a_2_0"/>
          <p:cNvSpPr txBox="1"/>
          <p:nvPr/>
        </p:nvSpPr>
        <p:spPr>
          <a:xfrm>
            <a:off x="2480550" y="3827125"/>
            <a:ext cx="2774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100"/>
              <a:buFont typeface="Arial"/>
              <a:buNone/>
            </a:pPr>
            <a:r>
              <a:rPr lang="en" sz="1766">
                <a:solidFill>
                  <a:schemeClr val="dk1"/>
                </a:solidFill>
              </a:rPr>
              <a:t>Jedi Group </a:t>
            </a:r>
            <a:r>
              <a:rPr lang="en" sz="1766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</a:t>
            </a:r>
            <a:endParaRPr sz="1766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54599"/>
              </a:buClr>
              <a:buSzPts val="3100"/>
              <a:buFont typeface="Arial"/>
              <a:buNone/>
            </a:pPr>
            <a:r>
              <a:t/>
            </a:r>
            <a:endParaRPr sz="1366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dca10d7b1a_2_1269"/>
          <p:cNvSpPr txBox="1"/>
          <p:nvPr>
            <p:ph type="title"/>
          </p:nvPr>
        </p:nvSpPr>
        <p:spPr>
          <a:xfrm>
            <a:off x="514350" y="339786"/>
            <a:ext cx="81129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Problem Statement</a:t>
            </a:r>
            <a:endParaRPr sz="29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4" name="Google Shape;534;g1dca10d7b1a_2_1269"/>
          <p:cNvSpPr txBox="1"/>
          <p:nvPr/>
        </p:nvSpPr>
        <p:spPr>
          <a:xfrm>
            <a:off x="325550" y="1121978"/>
            <a:ext cx="5056200" cy="3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To develop a POS application and REST API for </a:t>
            </a:r>
            <a:r>
              <a:rPr b="1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Course Registration System</a:t>
            </a:r>
            <a:r>
              <a:rPr b="0" i="0" lang="en" sz="20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using JAVA where the student can register, add/drop course, professors can view courses, enrolled students while admin can manage users, add/drop courses to catalog</a:t>
            </a:r>
            <a:endParaRPr b="0" i="0" sz="20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35" name="Google Shape;535;g1dca10d7b1a_2_1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150" y="1054686"/>
            <a:ext cx="3457450" cy="3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dca10d7b1a_2_1360"/>
          <p:cNvSpPr txBox="1"/>
          <p:nvPr/>
        </p:nvSpPr>
        <p:spPr>
          <a:xfrm>
            <a:off x="2379750" y="43775"/>
            <a:ext cx="55275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5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Course Registration System</a:t>
            </a:r>
            <a:endParaRPr b="1" sz="2655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g1dca10d7b1a_2_1360"/>
          <p:cNvSpPr/>
          <p:nvPr/>
        </p:nvSpPr>
        <p:spPr>
          <a:xfrm>
            <a:off x="3685350" y="761675"/>
            <a:ext cx="1773300" cy="357000"/>
          </a:xfrm>
          <a:prstGeom prst="rect">
            <a:avLst/>
          </a:prstGeom>
          <a:solidFill>
            <a:srgbClr val="BBBBB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Primary </a:t>
            </a:r>
            <a:r>
              <a:rPr b="1" lang="en" sz="1600"/>
              <a:t>Actors</a:t>
            </a:r>
            <a:endParaRPr b="1" sz="1600"/>
          </a:p>
        </p:txBody>
      </p:sp>
      <p:sp>
        <p:nvSpPr>
          <p:cNvPr id="542" name="Google Shape;542;g1dca10d7b1a_2_1360"/>
          <p:cNvSpPr/>
          <p:nvPr/>
        </p:nvSpPr>
        <p:spPr>
          <a:xfrm>
            <a:off x="343400" y="1298950"/>
            <a:ext cx="2381400" cy="369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dca10d7b1a_2_1360"/>
          <p:cNvSpPr/>
          <p:nvPr/>
        </p:nvSpPr>
        <p:spPr>
          <a:xfrm>
            <a:off x="3381300" y="1298950"/>
            <a:ext cx="2381400" cy="369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dca10d7b1a_2_1360"/>
          <p:cNvSpPr/>
          <p:nvPr/>
        </p:nvSpPr>
        <p:spPr>
          <a:xfrm>
            <a:off x="6324525" y="1298950"/>
            <a:ext cx="2381400" cy="369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dca10d7b1a_2_1360"/>
          <p:cNvSpPr txBox="1"/>
          <p:nvPr/>
        </p:nvSpPr>
        <p:spPr>
          <a:xfrm>
            <a:off x="4000500" y="1484950"/>
            <a:ext cx="1143000" cy="400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Professor</a:t>
            </a:r>
            <a:endParaRPr b="1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6" name="Google Shape;546;g1dca10d7b1a_2_1360"/>
          <p:cNvSpPr txBox="1"/>
          <p:nvPr/>
        </p:nvSpPr>
        <p:spPr>
          <a:xfrm>
            <a:off x="1023350" y="1484950"/>
            <a:ext cx="1021500" cy="400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Admin</a:t>
            </a:r>
            <a:endParaRPr b="1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g1dca10d7b1a_2_1360"/>
          <p:cNvSpPr txBox="1"/>
          <p:nvPr/>
        </p:nvSpPr>
        <p:spPr>
          <a:xfrm>
            <a:off x="7033125" y="1484950"/>
            <a:ext cx="964200" cy="400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74747"/>
                </a:solidFill>
                <a:latin typeface="Poppins"/>
                <a:ea typeface="Poppins"/>
                <a:cs typeface="Poppins"/>
                <a:sym typeface="Poppins"/>
              </a:rPr>
              <a:t>Student</a:t>
            </a:r>
            <a:endParaRPr b="1">
              <a:solidFill>
                <a:srgbClr val="47474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g1dca10d7b1a_2_1360"/>
          <p:cNvSpPr txBox="1"/>
          <p:nvPr/>
        </p:nvSpPr>
        <p:spPr>
          <a:xfrm>
            <a:off x="3344225" y="2012675"/>
            <a:ext cx="234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 Enrolled Students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 Grade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 Assigned Courses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Register Course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9" name="Google Shape;549;g1dca10d7b1a_2_1360"/>
          <p:cNvSpPr txBox="1"/>
          <p:nvPr/>
        </p:nvSpPr>
        <p:spPr>
          <a:xfrm>
            <a:off x="343400" y="2026225"/>
            <a:ext cx="23814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Course to Catalog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Professor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Admin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Approve Student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Delete Course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View Added Professor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 Course Catalog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 Registered Students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 Pending Students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 Added Admin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new Semester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Open Semester Registration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Close Semester Registration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0" name="Google Shape;550;g1dca10d7b1a_2_1360"/>
          <p:cNvSpPr txBox="1"/>
          <p:nvPr/>
        </p:nvSpPr>
        <p:spPr>
          <a:xfrm>
            <a:off x="6309900" y="2026225"/>
            <a:ext cx="225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 Course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Drop Course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 Available courses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 Registered Courses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 Grade Card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Char char="●"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 fees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6cc1f555d_0_948"/>
          <p:cNvSpPr txBox="1"/>
          <p:nvPr>
            <p:ph type="ctrTitle"/>
          </p:nvPr>
        </p:nvSpPr>
        <p:spPr>
          <a:xfrm>
            <a:off x="2027194" y="1827570"/>
            <a:ext cx="5801700" cy="20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/>
              <a:t>UML DIAGRAMS</a:t>
            </a:r>
            <a:endParaRPr b="1" sz="5600"/>
          </a:p>
        </p:txBody>
      </p:sp>
      <p:sp>
        <p:nvSpPr>
          <p:cNvPr id="557" name="Google Shape;557;g206cc1f555d_0_94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6cc1f555d_0_954"/>
          <p:cNvSpPr txBox="1"/>
          <p:nvPr>
            <p:ph type="ctrTitle"/>
          </p:nvPr>
        </p:nvSpPr>
        <p:spPr>
          <a:xfrm>
            <a:off x="522600" y="401559"/>
            <a:ext cx="3518100" cy="1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90"/>
              <a:t>Use Case Diagram - Student</a:t>
            </a:r>
            <a:endParaRPr b="1" sz="1290"/>
          </a:p>
        </p:txBody>
      </p:sp>
      <p:sp>
        <p:nvSpPr>
          <p:cNvPr id="564" name="Google Shape;564;g206cc1f555d_0_95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g206cc1f555d_0_9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25" y="784709"/>
            <a:ext cx="5907100" cy="4173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06cc1f555d_0_1021"/>
          <p:cNvSpPr txBox="1"/>
          <p:nvPr>
            <p:ph type="ctrTitle"/>
          </p:nvPr>
        </p:nvSpPr>
        <p:spPr>
          <a:xfrm>
            <a:off x="285750" y="157734"/>
            <a:ext cx="3518100" cy="1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Sequence Diagram - Student</a:t>
            </a:r>
            <a:endParaRPr b="1"/>
          </a:p>
        </p:txBody>
      </p:sp>
      <p:sp>
        <p:nvSpPr>
          <p:cNvPr id="572" name="Google Shape;572;g206cc1f555d_0_102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3" name="Google Shape;573;g206cc1f555d_0_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3791"/>
            <a:ext cx="9144003" cy="4799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06cc1f555d_0_1028"/>
          <p:cNvSpPr txBox="1"/>
          <p:nvPr>
            <p:ph type="ctrTitle"/>
          </p:nvPr>
        </p:nvSpPr>
        <p:spPr>
          <a:xfrm>
            <a:off x="400050" y="157734"/>
            <a:ext cx="3518100" cy="1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Sequence Diagram -  Professor</a:t>
            </a:r>
            <a:endParaRPr b="1"/>
          </a:p>
        </p:txBody>
      </p:sp>
      <p:sp>
        <p:nvSpPr>
          <p:cNvPr id="580" name="Google Shape;580;g206cc1f555d_0_102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g206cc1f555d_0_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4834"/>
            <a:ext cx="8551640" cy="410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06cc1f555d_0_1035"/>
          <p:cNvSpPr txBox="1"/>
          <p:nvPr>
            <p:ph type="ctrTitle"/>
          </p:nvPr>
        </p:nvSpPr>
        <p:spPr>
          <a:xfrm>
            <a:off x="482850" y="395672"/>
            <a:ext cx="3518100" cy="16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Sequence Diagram - Admin</a:t>
            </a:r>
            <a:endParaRPr b="1"/>
          </a:p>
        </p:txBody>
      </p:sp>
      <p:sp>
        <p:nvSpPr>
          <p:cNvPr id="588" name="Google Shape;588;g206cc1f555d_0_103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g206cc1f555d_0_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12772"/>
            <a:ext cx="7065721" cy="427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dca10d7b1a_2_1276"/>
          <p:cNvSpPr txBox="1"/>
          <p:nvPr>
            <p:ph type="ctrTitle"/>
          </p:nvPr>
        </p:nvSpPr>
        <p:spPr>
          <a:xfrm>
            <a:off x="618475" y="1920225"/>
            <a:ext cx="2742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191919"/>
                </a:solidFill>
                <a:latin typeface="EB Garamond"/>
                <a:ea typeface="EB Garamond"/>
                <a:cs typeface="EB Garamond"/>
                <a:sym typeface="EB Garamond"/>
              </a:rPr>
              <a:t>Engineering</a:t>
            </a:r>
            <a:br>
              <a:rPr lang="en" sz="3300">
                <a:solidFill>
                  <a:srgbClr val="191919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191919"/>
                </a:solidFill>
                <a:latin typeface="EB Garamond"/>
                <a:ea typeface="EB Garamond"/>
                <a:cs typeface="EB Garamond"/>
                <a:sym typeface="EB Garamond"/>
              </a:rPr>
              <a:t>Practices</a:t>
            </a:r>
            <a:endParaRPr sz="1100">
              <a:solidFill>
                <a:srgbClr val="19191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6" name="Google Shape;596;g1dca10d7b1a_2_127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97" name="Google Shape;597;g1dca10d7b1a_2_12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50" t="0"/>
          <a:stretch/>
        </p:blipFill>
        <p:spPr>
          <a:xfrm>
            <a:off x="4398264" y="0"/>
            <a:ext cx="4732020" cy="5131106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1dca10d7b1a_2_1283"/>
          <p:cNvGrpSpPr/>
          <p:nvPr/>
        </p:nvGrpSpPr>
        <p:grpSpPr>
          <a:xfrm>
            <a:off x="4942265" y="276274"/>
            <a:ext cx="1328704" cy="678031"/>
            <a:chOff x="-1" y="0"/>
            <a:chExt cx="3543210" cy="1808082"/>
          </a:xfrm>
        </p:grpSpPr>
        <p:sp>
          <p:nvSpPr>
            <p:cNvPr id="603" name="Google Shape;603;g1dca10d7b1a_2_1283"/>
            <p:cNvSpPr/>
            <p:nvPr/>
          </p:nvSpPr>
          <p:spPr>
            <a:xfrm>
              <a:off x="-1" y="0"/>
              <a:ext cx="3543210" cy="180808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1dca10d7b1a_2_1283"/>
            <p:cNvSpPr txBox="1"/>
            <p:nvPr/>
          </p:nvSpPr>
          <p:spPr>
            <a:xfrm>
              <a:off x="12700" y="64581"/>
              <a:ext cx="3517800" cy="16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Requirement Gathering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g1dca10d7b1a_2_1283"/>
          <p:cNvGrpSpPr/>
          <p:nvPr/>
        </p:nvGrpSpPr>
        <p:grpSpPr>
          <a:xfrm>
            <a:off x="6089698" y="2175075"/>
            <a:ext cx="1404074" cy="639818"/>
            <a:chOff x="0" y="0"/>
            <a:chExt cx="3744198" cy="1706181"/>
          </a:xfrm>
        </p:grpSpPr>
        <p:sp>
          <p:nvSpPr>
            <p:cNvPr id="606" name="Google Shape;606;g1dca10d7b1a_2_1283"/>
            <p:cNvSpPr/>
            <p:nvPr/>
          </p:nvSpPr>
          <p:spPr>
            <a:xfrm>
              <a:off x="0" y="0"/>
              <a:ext cx="3744198" cy="1607202"/>
            </a:xfrm>
            <a:custGeom>
              <a:rect b="b" l="l" r="r" t="t"/>
              <a:pathLst>
                <a:path extrusionOk="0" h="21600" w="21600">
                  <a:moveTo>
                    <a:pt x="116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160" y="21600"/>
                  </a:lnTo>
                  <a:lnTo>
                    <a:pt x="1160" y="18000"/>
                  </a:lnTo>
                  <a:lnTo>
                    <a:pt x="0" y="15913"/>
                  </a:lnTo>
                  <a:lnTo>
                    <a:pt x="1160" y="126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1dca10d7b1a_2_1283"/>
            <p:cNvSpPr txBox="1"/>
            <p:nvPr/>
          </p:nvSpPr>
          <p:spPr>
            <a:xfrm>
              <a:off x="213705" y="64581"/>
              <a:ext cx="3517800" cy="16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 Stack Selection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g1dca10d7b1a_2_1283"/>
          <p:cNvGrpSpPr/>
          <p:nvPr/>
        </p:nvGrpSpPr>
        <p:grpSpPr>
          <a:xfrm>
            <a:off x="5219220" y="4189950"/>
            <a:ext cx="1678806" cy="897087"/>
            <a:chOff x="-1" y="-1"/>
            <a:chExt cx="4476816" cy="2392231"/>
          </a:xfrm>
        </p:grpSpPr>
        <p:sp>
          <p:nvSpPr>
            <p:cNvPr id="609" name="Google Shape;609;g1dca10d7b1a_2_1283"/>
            <p:cNvSpPr/>
            <p:nvPr/>
          </p:nvSpPr>
          <p:spPr>
            <a:xfrm>
              <a:off x="-1" y="-1"/>
              <a:ext cx="4476816" cy="2342412"/>
            </a:xfrm>
            <a:custGeom>
              <a:rect b="b" l="l" r="r" t="t"/>
              <a:pathLst>
                <a:path extrusionOk="0" h="21600" w="21600">
                  <a:moveTo>
                    <a:pt x="2111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111" y="21600"/>
                  </a:lnTo>
                  <a:lnTo>
                    <a:pt x="2111" y="9000"/>
                  </a:lnTo>
                  <a:lnTo>
                    <a:pt x="0" y="3894"/>
                  </a:lnTo>
                  <a:lnTo>
                    <a:pt x="2111" y="360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1dca10d7b1a_2_1283"/>
            <p:cNvSpPr txBox="1"/>
            <p:nvPr/>
          </p:nvSpPr>
          <p:spPr>
            <a:xfrm>
              <a:off x="450306" y="175830"/>
              <a:ext cx="40137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UML Artifacts, Architecture Design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g1dca10d7b1a_2_1283"/>
          <p:cNvGrpSpPr/>
          <p:nvPr/>
        </p:nvGrpSpPr>
        <p:grpSpPr>
          <a:xfrm>
            <a:off x="2386050" y="4278875"/>
            <a:ext cx="1328704" cy="746743"/>
            <a:chOff x="0" y="0"/>
            <a:chExt cx="3543210" cy="1991314"/>
          </a:xfrm>
        </p:grpSpPr>
        <p:sp>
          <p:nvSpPr>
            <p:cNvPr id="612" name="Google Shape;612;g1dca10d7b1a_2_1283"/>
            <p:cNvSpPr/>
            <p:nvPr/>
          </p:nvSpPr>
          <p:spPr>
            <a:xfrm>
              <a:off x="0" y="0"/>
              <a:ext cx="3543210" cy="1892322"/>
            </a:xfrm>
            <a:custGeom>
              <a:rect b="b" l="l" r="r" t="t"/>
              <a:pathLst>
                <a:path extrusionOk="0" h="21600" w="21600">
                  <a:moveTo>
                    <a:pt x="0" y="3255"/>
                  </a:moveTo>
                  <a:lnTo>
                    <a:pt x="12600" y="3255"/>
                  </a:lnTo>
                  <a:lnTo>
                    <a:pt x="16202" y="0"/>
                  </a:lnTo>
                  <a:lnTo>
                    <a:pt x="18000" y="3255"/>
                  </a:lnTo>
                  <a:lnTo>
                    <a:pt x="21600" y="325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6312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1dca10d7b1a_2_1283"/>
            <p:cNvSpPr txBox="1"/>
            <p:nvPr/>
          </p:nvSpPr>
          <p:spPr>
            <a:xfrm>
              <a:off x="12700" y="349714"/>
              <a:ext cx="3517800" cy="164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Code development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g1dca10d7b1a_2_1283"/>
          <p:cNvSpPr/>
          <p:nvPr/>
        </p:nvSpPr>
        <p:spPr>
          <a:xfrm rot="5400000">
            <a:off x="1326921" y="1961918"/>
            <a:ext cx="753732" cy="1364526"/>
          </a:xfrm>
          <a:custGeom>
            <a:rect b="b" l="l" r="r" t="t"/>
            <a:pathLst>
              <a:path extrusionOk="0" h="21600" w="21600">
                <a:moveTo>
                  <a:pt x="0" y="3255"/>
                </a:moveTo>
                <a:lnTo>
                  <a:pt x="12600" y="3255"/>
                </a:lnTo>
                <a:lnTo>
                  <a:pt x="16202" y="0"/>
                </a:lnTo>
                <a:lnTo>
                  <a:pt x="18000" y="3255"/>
                </a:lnTo>
                <a:lnTo>
                  <a:pt x="21600" y="3255"/>
                </a:lnTo>
                <a:lnTo>
                  <a:pt x="21600" y="21600"/>
                </a:lnTo>
                <a:lnTo>
                  <a:pt x="0" y="21600"/>
                </a:lnTo>
                <a:lnTo>
                  <a:pt x="0" y="6312"/>
                </a:ln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dca10d7b1a_2_1283"/>
          <p:cNvSpPr txBox="1"/>
          <p:nvPr/>
        </p:nvSpPr>
        <p:spPr>
          <a:xfrm>
            <a:off x="1143211" y="2381960"/>
            <a:ext cx="1121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&amp; Bug Fixes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00;p33" id="616" name="Google Shape;616;g1dca10d7b1a_2_1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6050" y="770878"/>
            <a:ext cx="3724482" cy="3570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dca10d7b1a_2_409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g1dca10d7b1a_2_409"/>
          <p:cNvSpPr/>
          <p:nvPr/>
        </p:nvSpPr>
        <p:spPr>
          <a:xfrm>
            <a:off x="6208142" y="2485289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24" name="Google Shape;624;g1dca10d7b1a_2_409"/>
          <p:cNvGrpSpPr/>
          <p:nvPr/>
        </p:nvGrpSpPr>
        <p:grpSpPr>
          <a:xfrm>
            <a:off x="2193217" y="199381"/>
            <a:ext cx="5097658" cy="4202550"/>
            <a:chOff x="1559670" y="795543"/>
            <a:chExt cx="7842550" cy="7215916"/>
          </a:xfrm>
        </p:grpSpPr>
        <p:grpSp>
          <p:nvGrpSpPr>
            <p:cNvPr id="625" name="Google Shape;625;g1dca10d7b1a_2_409"/>
            <p:cNvGrpSpPr/>
            <p:nvPr/>
          </p:nvGrpSpPr>
          <p:grpSpPr>
            <a:xfrm>
              <a:off x="1559670" y="6028262"/>
              <a:ext cx="2130361" cy="1983198"/>
              <a:chOff x="5891787" y="1696263"/>
              <a:chExt cx="3024362" cy="2815443"/>
            </a:xfrm>
          </p:grpSpPr>
          <p:sp>
            <p:nvSpPr>
              <p:cNvPr id="626" name="Google Shape;626;g1dca10d7b1a_2_40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7" name="Google Shape;627;g1dca10d7b1a_2_40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628" name="Google Shape;628;g1dca10d7b1a_2_40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29" name="Google Shape;629;g1dca10d7b1a_2_40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30" name="Google Shape;630;g1dca10d7b1a_2_40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31" name="Google Shape;631;g1dca10d7b1a_2_40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632" name="Google Shape;632;g1dca10d7b1a_2_409"/>
            <p:cNvGrpSpPr/>
            <p:nvPr/>
          </p:nvGrpSpPr>
          <p:grpSpPr>
            <a:xfrm>
              <a:off x="2600982" y="4876246"/>
              <a:ext cx="2354768" cy="2192104"/>
              <a:chOff x="5891787" y="1696263"/>
              <a:chExt cx="3024362" cy="2815443"/>
            </a:xfrm>
          </p:grpSpPr>
          <p:sp>
            <p:nvSpPr>
              <p:cNvPr id="633" name="Google Shape;633;g1dca10d7b1a_2_40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4" name="Google Shape;634;g1dca10d7b1a_2_40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635" name="Google Shape;635;g1dca10d7b1a_2_40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36" name="Google Shape;636;g1dca10d7b1a_2_40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37" name="Google Shape;637;g1dca10d7b1a_2_40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38" name="Google Shape;638;g1dca10d7b1a_2_40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639" name="Google Shape;639;g1dca10d7b1a_2_409"/>
            <p:cNvGrpSpPr/>
            <p:nvPr/>
          </p:nvGrpSpPr>
          <p:grpSpPr>
            <a:xfrm>
              <a:off x="3746361" y="3609027"/>
              <a:ext cx="2591576" cy="2412553"/>
              <a:chOff x="5891787" y="1696263"/>
              <a:chExt cx="3024362" cy="2815443"/>
            </a:xfrm>
          </p:grpSpPr>
          <p:sp>
            <p:nvSpPr>
              <p:cNvPr id="640" name="Google Shape;640;g1dca10d7b1a_2_40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1" name="Google Shape;641;g1dca10d7b1a_2_40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642" name="Google Shape;642;g1dca10d7b1a_2_40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43" name="Google Shape;643;g1dca10d7b1a_2_40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44" name="Google Shape;644;g1dca10d7b1a_2_40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45" name="Google Shape;645;g1dca10d7b1a_2_40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646" name="Google Shape;646;g1dca10d7b1a_2_409"/>
            <p:cNvGrpSpPr/>
            <p:nvPr/>
          </p:nvGrpSpPr>
          <p:grpSpPr>
            <a:xfrm>
              <a:off x="5024976" y="2272664"/>
              <a:ext cx="2776364" cy="2584576"/>
              <a:chOff x="5891787" y="1696263"/>
              <a:chExt cx="3024362" cy="2815443"/>
            </a:xfrm>
          </p:grpSpPr>
          <p:sp>
            <p:nvSpPr>
              <p:cNvPr id="647" name="Google Shape;647;g1dca10d7b1a_2_40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48" name="Google Shape;648;g1dca10d7b1a_2_40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649" name="Google Shape;649;g1dca10d7b1a_2_40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0" name="Google Shape;650;g1dca10d7b1a_2_40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1" name="Google Shape;651;g1dca10d7b1a_2_40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2" name="Google Shape;652;g1dca10d7b1a_2_40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653" name="Google Shape;653;g1dca10d7b1a_2_409"/>
            <p:cNvGrpSpPr/>
            <p:nvPr/>
          </p:nvGrpSpPr>
          <p:grpSpPr>
            <a:xfrm>
              <a:off x="6377858" y="795543"/>
              <a:ext cx="3024362" cy="2815443"/>
              <a:chOff x="5891787" y="1696263"/>
              <a:chExt cx="3024362" cy="2815443"/>
            </a:xfrm>
          </p:grpSpPr>
          <p:sp>
            <p:nvSpPr>
              <p:cNvPr id="654" name="Google Shape;654;g1dca10d7b1a_2_40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5" name="Google Shape;655;g1dca10d7b1a_2_40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656" name="Google Shape;656;g1dca10d7b1a_2_40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7" name="Google Shape;657;g1dca10d7b1a_2_40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8" name="Google Shape;658;g1dca10d7b1a_2_40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659" name="Google Shape;659;g1dca10d7b1a_2_40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660" name="Google Shape;660;g1dca10d7b1a_2_409"/>
          <p:cNvSpPr/>
          <p:nvPr/>
        </p:nvSpPr>
        <p:spPr>
          <a:xfrm>
            <a:off x="5312207" y="3212116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1dca10d7b1a_2_409"/>
          <p:cNvSpPr/>
          <p:nvPr/>
        </p:nvSpPr>
        <p:spPr>
          <a:xfrm>
            <a:off x="4372899" y="3842932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9E9E9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1dca10d7b1a_2_409"/>
          <p:cNvSpPr/>
          <p:nvPr/>
        </p:nvSpPr>
        <p:spPr>
          <a:xfrm>
            <a:off x="3487598" y="4383055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g1dca10d7b1a_2_409"/>
          <p:cNvSpPr txBox="1"/>
          <p:nvPr/>
        </p:nvSpPr>
        <p:spPr>
          <a:xfrm>
            <a:off x="7427401" y="1263038"/>
            <a:ext cx="178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Deployed the project using JAVA and Dropwizard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64" name="Google Shape;664;g1dca10d7b1a_2_409"/>
          <p:cNvSpPr txBox="1"/>
          <p:nvPr/>
        </p:nvSpPr>
        <p:spPr>
          <a:xfrm>
            <a:off x="4617105" y="3485464"/>
            <a:ext cx="315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Designed the Use-case, activity, class and sequence diagrams for the problem.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65" name="Google Shape;665;g1dca10d7b1a_2_409"/>
          <p:cNvSpPr txBox="1"/>
          <p:nvPr/>
        </p:nvSpPr>
        <p:spPr>
          <a:xfrm>
            <a:off x="5471448" y="2844225"/>
            <a:ext cx="296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Decided the Technologies JAVA/SQL/REST/Dropwizard/Git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6" name="Google Shape;666;g1dca10d7b1a_2_409"/>
          <p:cNvSpPr txBox="1"/>
          <p:nvPr/>
        </p:nvSpPr>
        <p:spPr>
          <a:xfrm>
            <a:off x="6470719" y="2028094"/>
            <a:ext cx="233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Wrote JAVA core production code for the problem based on UML models.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67" name="Google Shape;667;g1dca10d7b1a_2_409"/>
          <p:cNvSpPr txBox="1"/>
          <p:nvPr/>
        </p:nvSpPr>
        <p:spPr>
          <a:xfrm>
            <a:off x="6674185" y="1261774"/>
            <a:ext cx="245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/>
          </a:p>
        </p:txBody>
      </p:sp>
      <p:sp>
        <p:nvSpPr>
          <p:cNvPr id="668" name="Google Shape;668;g1dca10d7b1a_2_409"/>
          <p:cNvSpPr txBox="1"/>
          <p:nvPr/>
        </p:nvSpPr>
        <p:spPr>
          <a:xfrm>
            <a:off x="5649257" y="2063191"/>
            <a:ext cx="245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/>
          </a:p>
        </p:txBody>
      </p:sp>
      <p:sp>
        <p:nvSpPr>
          <p:cNvPr id="669" name="Google Shape;669;g1dca10d7b1a_2_409"/>
          <p:cNvSpPr txBox="1"/>
          <p:nvPr/>
        </p:nvSpPr>
        <p:spPr>
          <a:xfrm>
            <a:off x="4670838" y="2701675"/>
            <a:ext cx="387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dca10d7b1a_2_409"/>
          <p:cNvSpPr txBox="1"/>
          <p:nvPr/>
        </p:nvSpPr>
        <p:spPr>
          <a:xfrm>
            <a:off x="3855073" y="3355944"/>
            <a:ext cx="245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g1dca10d7b1a_2_409"/>
          <p:cNvGrpSpPr/>
          <p:nvPr/>
        </p:nvGrpSpPr>
        <p:grpSpPr>
          <a:xfrm>
            <a:off x="4412621" y="172674"/>
            <a:ext cx="1311838" cy="686034"/>
            <a:chOff x="5996394" y="922673"/>
            <a:chExt cx="1926906" cy="975450"/>
          </a:xfrm>
        </p:grpSpPr>
        <p:sp>
          <p:nvSpPr>
            <p:cNvPr id="672" name="Google Shape;672;g1dca10d7b1a_2_409"/>
            <p:cNvSpPr/>
            <p:nvPr/>
          </p:nvSpPr>
          <p:spPr>
            <a:xfrm>
              <a:off x="5996394" y="922673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73" name="Google Shape;673;g1dca10d7b1a_2_409"/>
            <p:cNvCxnSpPr/>
            <p:nvPr/>
          </p:nvCxnSpPr>
          <p:spPr>
            <a:xfrm flipH="1" rot="10800000">
              <a:off x="6886500" y="1860147"/>
              <a:ext cx="1036800" cy="1590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74" name="Google Shape;674;g1dca10d7b1a_2_409"/>
          <p:cNvGrpSpPr/>
          <p:nvPr/>
        </p:nvGrpSpPr>
        <p:grpSpPr>
          <a:xfrm>
            <a:off x="3295377" y="911121"/>
            <a:ext cx="1597989" cy="731620"/>
            <a:chOff x="5030787" y="1877265"/>
            <a:chExt cx="1958320" cy="975493"/>
          </a:xfrm>
        </p:grpSpPr>
        <p:sp>
          <p:nvSpPr>
            <p:cNvPr id="675" name="Google Shape;675;g1dca10d7b1a_2_409"/>
            <p:cNvSpPr/>
            <p:nvPr/>
          </p:nvSpPr>
          <p:spPr>
            <a:xfrm>
              <a:off x="5030787" y="1877265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76" name="Google Shape;676;g1dca10d7b1a_2_409"/>
            <p:cNvCxnSpPr/>
            <p:nvPr/>
          </p:nvCxnSpPr>
          <p:spPr>
            <a:xfrm>
              <a:off x="5933107" y="2831458"/>
              <a:ext cx="1056000" cy="2130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77" name="Google Shape;677;g1dca10d7b1a_2_409"/>
          <p:cNvGrpSpPr/>
          <p:nvPr/>
        </p:nvGrpSpPr>
        <p:grpSpPr>
          <a:xfrm>
            <a:off x="2425962" y="1562069"/>
            <a:ext cx="1637794" cy="801430"/>
            <a:chOff x="4065182" y="2756022"/>
            <a:chExt cx="1955575" cy="975450"/>
          </a:xfrm>
        </p:grpSpPr>
        <p:sp>
          <p:nvSpPr>
            <p:cNvPr id="678" name="Google Shape;678;g1dca10d7b1a_2_409"/>
            <p:cNvSpPr/>
            <p:nvPr/>
          </p:nvSpPr>
          <p:spPr>
            <a:xfrm>
              <a:off x="4065182" y="2756022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79" name="Google Shape;679;g1dca10d7b1a_2_409"/>
            <p:cNvCxnSpPr/>
            <p:nvPr/>
          </p:nvCxnSpPr>
          <p:spPr>
            <a:xfrm>
              <a:off x="4974057" y="3712008"/>
              <a:ext cx="1046700" cy="1530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80" name="Google Shape;680;g1dca10d7b1a_2_409"/>
          <p:cNvGrpSpPr/>
          <p:nvPr/>
        </p:nvGrpSpPr>
        <p:grpSpPr>
          <a:xfrm>
            <a:off x="1398850" y="2123551"/>
            <a:ext cx="1853583" cy="908981"/>
            <a:chOff x="3077149" y="3357239"/>
            <a:chExt cx="2471444" cy="1211975"/>
          </a:xfrm>
        </p:grpSpPr>
        <p:sp>
          <p:nvSpPr>
            <p:cNvPr id="681" name="Google Shape;681;g1dca10d7b1a_2_409"/>
            <p:cNvSpPr/>
            <p:nvPr/>
          </p:nvSpPr>
          <p:spPr>
            <a:xfrm>
              <a:off x="3077149" y="3357239"/>
              <a:ext cx="1217066" cy="1211975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82" name="Google Shape;682;g1dca10d7b1a_2_409"/>
            <p:cNvCxnSpPr/>
            <p:nvPr/>
          </p:nvCxnSpPr>
          <p:spPr>
            <a:xfrm>
              <a:off x="4266993" y="4549735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83" name="Google Shape;683;g1dca10d7b1a_2_409"/>
          <p:cNvGrpSpPr/>
          <p:nvPr/>
        </p:nvGrpSpPr>
        <p:grpSpPr>
          <a:xfrm>
            <a:off x="304297" y="2701677"/>
            <a:ext cx="2339140" cy="954575"/>
            <a:chOff x="2596540" y="4354454"/>
            <a:chExt cx="2217615" cy="975450"/>
          </a:xfrm>
        </p:grpSpPr>
        <p:sp>
          <p:nvSpPr>
            <p:cNvPr id="684" name="Google Shape;684;g1dca10d7b1a_2_409"/>
            <p:cNvSpPr/>
            <p:nvPr/>
          </p:nvSpPr>
          <p:spPr>
            <a:xfrm>
              <a:off x="2596540" y="4354454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85" name="Google Shape;685;g1dca10d7b1a_2_409"/>
            <p:cNvCxnSpPr/>
            <p:nvPr/>
          </p:nvCxnSpPr>
          <p:spPr>
            <a:xfrm>
              <a:off x="3532555" y="530700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86" name="Google Shape;686;g1dca10d7b1a_2_409"/>
          <p:cNvSpPr/>
          <p:nvPr/>
        </p:nvSpPr>
        <p:spPr>
          <a:xfrm>
            <a:off x="4374188" y="398644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7" name="Google Shape;687;g1dca10d7b1a_2_409"/>
          <p:cNvSpPr/>
          <p:nvPr/>
        </p:nvSpPr>
        <p:spPr>
          <a:xfrm>
            <a:off x="3176402" y="1137394"/>
            <a:ext cx="1055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1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8" name="Google Shape;688;g1dca10d7b1a_2_409"/>
          <p:cNvSpPr/>
          <p:nvPr/>
        </p:nvSpPr>
        <p:spPr>
          <a:xfrm>
            <a:off x="-3470" y="3091347"/>
            <a:ext cx="1642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9" name="Google Shape;689;g1dca10d7b1a_2_409"/>
          <p:cNvSpPr/>
          <p:nvPr/>
        </p:nvSpPr>
        <p:spPr>
          <a:xfrm>
            <a:off x="2383110" y="1878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1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0" name="Google Shape;690;g1dca10d7b1a_2_409"/>
          <p:cNvSpPr/>
          <p:nvPr/>
        </p:nvSpPr>
        <p:spPr>
          <a:xfrm>
            <a:off x="1430020" y="246848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1" name="Google Shape;691;g1dca10d7b1a_2_409"/>
          <p:cNvSpPr txBox="1"/>
          <p:nvPr/>
        </p:nvSpPr>
        <p:spPr>
          <a:xfrm>
            <a:off x="3802688" y="4116461"/>
            <a:ext cx="2525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Medium"/>
                <a:ea typeface="Poppins Medium"/>
                <a:cs typeface="Poppins Medium"/>
                <a:sym typeface="Poppins Medium"/>
              </a:rPr>
              <a:t>Started with linux and git. Learned UML and SDLC and done analysis of problem statement using UML modelling.</a:t>
            </a:r>
            <a:r>
              <a:rPr lang="en" sz="1300"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2" name="Google Shape;692;g1dca10d7b1a_2_409"/>
          <p:cNvSpPr txBox="1"/>
          <p:nvPr/>
        </p:nvSpPr>
        <p:spPr>
          <a:xfrm>
            <a:off x="3028957" y="3960463"/>
            <a:ext cx="3870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dca10d7b1a_2_409"/>
          <p:cNvSpPr/>
          <p:nvPr/>
        </p:nvSpPr>
        <p:spPr>
          <a:xfrm>
            <a:off x="7229467" y="1784839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377" name="Google Shape;377;p2"/>
          <p:cNvSpPr txBox="1"/>
          <p:nvPr>
            <p:ph type="title"/>
          </p:nvPr>
        </p:nvSpPr>
        <p:spPr>
          <a:xfrm>
            <a:off x="353764" y="814847"/>
            <a:ext cx="2550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Stakeholders</a:t>
            </a:r>
            <a:endParaRPr sz="15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8" name="Google Shape;3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11" y="330947"/>
            <a:ext cx="5645100" cy="38643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kx="0" rotWithShape="0" algn="bl" stA="28000" stPos="0" sy="-100000" ky="0"/>
          </a:effectLst>
        </p:spPr>
      </p:pic>
      <p:sp>
        <p:nvSpPr>
          <p:cNvPr id="379" name="Google Shape;379;p2"/>
          <p:cNvSpPr/>
          <p:nvPr/>
        </p:nvSpPr>
        <p:spPr>
          <a:xfrm>
            <a:off x="87925" y="1425425"/>
            <a:ext cx="32268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1) </a:t>
            </a:r>
            <a:r>
              <a:rPr b="1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Sponsors</a:t>
            </a:r>
            <a:endParaRPr b="1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Flipkart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2)  SME</a:t>
            </a:r>
            <a:endParaRPr b="1"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Amit Balyan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3) HR’s and Coordinators</a:t>
            </a:r>
            <a:endParaRPr b="1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Heena Bansal (HR)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Sharath Ramesha </a:t>
            </a: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(</a:t>
            </a: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L&amp;D Team, Flipkart</a:t>
            </a:r>
            <a:r>
              <a:rPr b="0" i="0" lang="en" sz="1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Ankur Sinha (University Relations)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dca10d7b1a_2_1380"/>
          <p:cNvSpPr txBox="1"/>
          <p:nvPr>
            <p:ph type="ctrTitle"/>
          </p:nvPr>
        </p:nvSpPr>
        <p:spPr>
          <a:xfrm>
            <a:off x="751698" y="2135250"/>
            <a:ext cx="3016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Design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00" name="Google Shape;700;g1dca10d7b1a_2_138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701" name="Google Shape;701;g1dca10d7b1a_2_1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625" y="5400"/>
            <a:ext cx="5214374" cy="5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dca10d7b1a_2_1387"/>
          <p:cNvSpPr/>
          <p:nvPr/>
        </p:nvSpPr>
        <p:spPr>
          <a:xfrm>
            <a:off x="2664675" y="1195475"/>
            <a:ext cx="5454600" cy="3365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7" name="Google Shape;707;g1dca10d7b1a_2_1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738" y="2123150"/>
            <a:ext cx="669350" cy="446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g1dca10d7b1a_2_1387"/>
          <p:cNvCxnSpPr/>
          <p:nvPr/>
        </p:nvCxnSpPr>
        <p:spPr>
          <a:xfrm flipH="1" rot="10800000">
            <a:off x="1416325" y="2519125"/>
            <a:ext cx="1070100" cy="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9" name="Google Shape;709;g1dca10d7b1a_2_1387"/>
          <p:cNvSpPr txBox="1"/>
          <p:nvPr/>
        </p:nvSpPr>
        <p:spPr>
          <a:xfrm>
            <a:off x="1409787" y="2234121"/>
            <a:ext cx="100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0" name="Google Shape;710;g1dca10d7b1a_2_13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089" y="264684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g1dca10d7b1a_2_1387"/>
          <p:cNvSpPr/>
          <p:nvPr/>
        </p:nvSpPr>
        <p:spPr>
          <a:xfrm>
            <a:off x="2991250" y="2142150"/>
            <a:ext cx="271500" cy="975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1dca10d7b1a_2_1387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1dca10d7b1a_2_1387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g1dca10d7b1a_2_1387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Google Shape;715;g1dca10d7b1a_2_1387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6" name="Google Shape;716;g1dca10d7b1a_2_1387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7" name="Google Shape;717;g1dca10d7b1a_2_1387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8" name="Google Shape;718;g1dca10d7b1a_2_1387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9" name="Google Shape;719;g1dca10d7b1a_2_1387"/>
          <p:cNvCxnSpPr/>
          <p:nvPr/>
        </p:nvCxnSpPr>
        <p:spPr>
          <a:xfrm rot="10800000">
            <a:off x="1409675" y="2771525"/>
            <a:ext cx="1076700" cy="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g1dca10d7b1a_2_1387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g1dca10d7b1a_2_1387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2" name="Google Shape;722;g1dca10d7b1a_2_1387"/>
          <p:cNvSpPr txBox="1"/>
          <p:nvPr/>
        </p:nvSpPr>
        <p:spPr>
          <a:xfrm rot="-974">
            <a:off x="1463882" y="2771669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3" name="Google Shape;723;g1dca10d7b1a_2_1387"/>
          <p:cNvSpPr txBox="1"/>
          <p:nvPr/>
        </p:nvSpPr>
        <p:spPr>
          <a:xfrm>
            <a:off x="2773100" y="18198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REST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4" name="Google Shape;724;g1dca10d7b1a_2_1387"/>
          <p:cNvSpPr txBox="1"/>
          <p:nvPr/>
        </p:nvSpPr>
        <p:spPr>
          <a:xfrm>
            <a:off x="3912913" y="18198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Layer</a:t>
            </a: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g1dca10d7b1a_2_1387"/>
          <p:cNvSpPr txBox="1"/>
          <p:nvPr/>
        </p:nvSpPr>
        <p:spPr>
          <a:xfrm>
            <a:off x="5083825" y="1750575"/>
            <a:ext cx="136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Access Object(DAO) Layer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6" name="Google Shape;726;g1dca10d7b1a_2_1387"/>
          <p:cNvSpPr txBox="1"/>
          <p:nvPr/>
        </p:nvSpPr>
        <p:spPr>
          <a:xfrm>
            <a:off x="743625" y="457725"/>
            <a:ext cx="27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Application </a:t>
            </a:r>
            <a:r>
              <a:rPr b="1" lang="en" sz="1800">
                <a:latin typeface="Poppins"/>
                <a:ea typeface="Poppins"/>
                <a:cs typeface="Poppins"/>
                <a:sym typeface="Poppins"/>
              </a:rPr>
              <a:t>Flow</a:t>
            </a:r>
            <a:endParaRPr b="1" i="0" sz="1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7" name="Google Shape;727;g1dca10d7b1a_2_1387"/>
          <p:cNvSpPr txBox="1"/>
          <p:nvPr/>
        </p:nvSpPr>
        <p:spPr>
          <a:xfrm>
            <a:off x="6829425" y="18198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g1dca10d7b1a_2_1387"/>
          <p:cNvSpPr txBox="1"/>
          <p:nvPr/>
        </p:nvSpPr>
        <p:spPr>
          <a:xfrm>
            <a:off x="2773100" y="4129275"/>
            <a:ext cx="73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CLI Client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9" name="Google Shape;729;g1dca10d7b1a_2_1387"/>
          <p:cNvSpPr txBox="1"/>
          <p:nvPr/>
        </p:nvSpPr>
        <p:spPr>
          <a:xfrm>
            <a:off x="4875" y="2276975"/>
            <a:ext cx="6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After: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0" name="Google Shape;730;g1dca10d7b1a_2_1387"/>
          <p:cNvSpPr txBox="1"/>
          <p:nvPr/>
        </p:nvSpPr>
        <p:spPr>
          <a:xfrm>
            <a:off x="-35625" y="3588625"/>
            <a:ext cx="8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Before: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1" name="Google Shape;731;g1dca10d7b1a_2_1387"/>
          <p:cNvCxnSpPr/>
          <p:nvPr/>
        </p:nvCxnSpPr>
        <p:spPr>
          <a:xfrm flipH="1" rot="10800000">
            <a:off x="1407425" y="3781675"/>
            <a:ext cx="1050000" cy="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2" name="Google Shape;732;g1dca10d7b1a_2_1387"/>
          <p:cNvSpPr/>
          <p:nvPr/>
        </p:nvSpPr>
        <p:spPr>
          <a:xfrm>
            <a:off x="2991288" y="3202625"/>
            <a:ext cx="271500" cy="975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dca10d7b1a_2_1387"/>
          <p:cNvSpPr txBox="1"/>
          <p:nvPr/>
        </p:nvSpPr>
        <p:spPr>
          <a:xfrm>
            <a:off x="1271925" y="3528725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stdin/stdout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4" name="Google Shape;734;g1dca10d7b1a_2_13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840" y="3541003"/>
            <a:ext cx="495425" cy="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dca10d7b1a_2_1301"/>
          <p:cNvSpPr txBox="1"/>
          <p:nvPr>
            <p:ph type="ctrTitle"/>
          </p:nvPr>
        </p:nvSpPr>
        <p:spPr>
          <a:xfrm>
            <a:off x="691258" y="2016919"/>
            <a:ext cx="2609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6842"/>
              <a:buFont typeface="Poppins Medium"/>
              <a:buNone/>
            </a:pPr>
            <a:r>
              <a:rPr lang="en" sz="3800"/>
              <a:t>Tech Stack</a:t>
            </a:r>
            <a:endParaRPr sz="1600"/>
          </a:p>
        </p:txBody>
      </p:sp>
      <p:sp>
        <p:nvSpPr>
          <p:cNvPr id="741" name="Google Shape;741;g1dca10d7b1a_2_130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g1dca10d7b1a_2_130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6" t="0"/>
          <a:stretch/>
        </p:blipFill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dca10d7b1a_2_130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749" name="Google Shape;749;g1dca10d7b1a_2_1308"/>
          <p:cNvSpPr/>
          <p:nvPr/>
        </p:nvSpPr>
        <p:spPr>
          <a:xfrm>
            <a:off x="174559" y="249380"/>
            <a:ext cx="1645800" cy="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Designing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0" name="Google Shape;750;g1dca10d7b1a_2_1308"/>
          <p:cNvSpPr/>
          <p:nvPr/>
        </p:nvSpPr>
        <p:spPr>
          <a:xfrm>
            <a:off x="1959725" y="249382"/>
            <a:ext cx="1645800" cy="71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Backend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1" name="Google Shape;751;g1dca10d7b1a_2_1308"/>
          <p:cNvSpPr/>
          <p:nvPr/>
        </p:nvSpPr>
        <p:spPr>
          <a:xfrm>
            <a:off x="3744884" y="249380"/>
            <a:ext cx="1645800" cy="7107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Testing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2" name="Google Shape;752;g1dca10d7b1a_2_1308"/>
          <p:cNvSpPr/>
          <p:nvPr/>
        </p:nvSpPr>
        <p:spPr>
          <a:xfrm>
            <a:off x="5530038" y="255615"/>
            <a:ext cx="1645800" cy="71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3" name="Google Shape;753;g1dca10d7b1a_2_1308"/>
          <p:cNvSpPr/>
          <p:nvPr/>
        </p:nvSpPr>
        <p:spPr>
          <a:xfrm>
            <a:off x="7315200" y="249380"/>
            <a:ext cx="1645800" cy="710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SCM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4" name="Google Shape;754;g1dca10d7b1a_2_1308"/>
          <p:cNvSpPr/>
          <p:nvPr/>
        </p:nvSpPr>
        <p:spPr>
          <a:xfrm>
            <a:off x="1959709" y="10418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g1dca10d7b1a_2_1308"/>
          <p:cNvSpPr/>
          <p:nvPr/>
        </p:nvSpPr>
        <p:spPr>
          <a:xfrm>
            <a:off x="3744884" y="985051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6" name="Google Shape;756;g1dca10d7b1a_2_1308"/>
          <p:cNvSpPr/>
          <p:nvPr/>
        </p:nvSpPr>
        <p:spPr>
          <a:xfrm>
            <a:off x="5530038" y="985049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g1dca10d7b1a_2_1308"/>
          <p:cNvSpPr/>
          <p:nvPr/>
        </p:nvSpPr>
        <p:spPr>
          <a:xfrm>
            <a:off x="7315198" y="985050"/>
            <a:ext cx="1645800" cy="3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g1dca10d7b1a_2_1308"/>
          <p:cNvSpPr/>
          <p:nvPr/>
        </p:nvSpPr>
        <p:spPr>
          <a:xfrm flipH="1">
            <a:off x="174676" y="941413"/>
            <a:ext cx="1645800" cy="193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UML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9" name="Google Shape;759;g1dca10d7b1a_2_1308"/>
          <p:cNvSpPr/>
          <p:nvPr/>
        </p:nvSpPr>
        <p:spPr>
          <a:xfrm flipH="1">
            <a:off x="1959841" y="941414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Core Language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0" name="Google Shape;760;g1dca10d7b1a_2_1308"/>
          <p:cNvSpPr/>
          <p:nvPr/>
        </p:nvSpPr>
        <p:spPr>
          <a:xfrm flipH="1">
            <a:off x="1957914" y="1720906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Framework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1" name="Google Shape;761;g1dca10d7b1a_2_1308"/>
          <p:cNvSpPr/>
          <p:nvPr/>
        </p:nvSpPr>
        <p:spPr>
          <a:xfrm flipH="1">
            <a:off x="7315200" y="966348"/>
            <a:ext cx="1645800" cy="382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Code Collaboration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62" name="Google Shape;762;g1dca10d7b1a_2_1308"/>
          <p:cNvPicPr preferRelativeResize="0"/>
          <p:nvPr/>
        </p:nvPicPr>
        <p:blipFill rotWithShape="1">
          <a:blip r:embed="rId3">
            <a:alphaModFix/>
          </a:blip>
          <a:srcRect b="0" l="9305" r="0" t="12929"/>
          <a:stretch/>
        </p:blipFill>
        <p:spPr>
          <a:xfrm>
            <a:off x="5829299" y="1398261"/>
            <a:ext cx="954963" cy="549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g1dca10d7b1a_2_1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377" y="1137330"/>
            <a:ext cx="384752" cy="52980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1dca10d7b1a_2_1308"/>
          <p:cNvSpPr/>
          <p:nvPr/>
        </p:nvSpPr>
        <p:spPr>
          <a:xfrm flipH="1">
            <a:off x="3744988" y="941413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Tools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5" name="Google Shape;765;g1dca10d7b1a_2_1308"/>
          <p:cNvSpPr/>
          <p:nvPr/>
        </p:nvSpPr>
        <p:spPr>
          <a:xfrm flipH="1">
            <a:off x="5530091" y="972580"/>
            <a:ext cx="1645800" cy="186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SQL Database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6" name="Google Shape;766;g1dca10d7b1a_2_1308"/>
          <p:cNvSpPr/>
          <p:nvPr/>
        </p:nvSpPr>
        <p:spPr>
          <a:xfrm flipH="1">
            <a:off x="1959813" y="4430562"/>
            <a:ext cx="1645800" cy="3972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Application Server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67" name="Google Shape;767;g1dca10d7b1a_2_13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5325" y="1906875"/>
            <a:ext cx="710725" cy="7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1dca10d7b1a_2_13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6700" y="2046350"/>
            <a:ext cx="904483" cy="5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1dca10d7b1a_2_13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1725" y="2729546"/>
            <a:ext cx="954950" cy="5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1dca10d7b1a_2_13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5524" y="2693678"/>
            <a:ext cx="620100" cy="66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1dca10d7b1a_2_13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38054" y="1214189"/>
            <a:ext cx="1099874" cy="7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g1dca10d7b1a_2_13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22025" y="2178288"/>
            <a:ext cx="786925" cy="7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g1dca10d7b1a_2_13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71638" y="1517999"/>
            <a:ext cx="1533050" cy="8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g1dca10d7b1a_2_13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74350" y="1286263"/>
            <a:ext cx="1446300" cy="6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g1dca10d7b1a_2_13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32479" y="2470650"/>
            <a:ext cx="1411396" cy="58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g1dca10d7b1a_2_130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20625" y="3276575"/>
            <a:ext cx="1147000" cy="11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dca10d7b1a_2_130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6053" y="2046350"/>
            <a:ext cx="954950" cy="95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g1dca10d7b1a_2_130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081713" y="3492602"/>
            <a:ext cx="1398065" cy="6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dca10d7b1a_2_1371"/>
          <p:cNvSpPr txBox="1"/>
          <p:nvPr>
            <p:ph type="ctrTitle"/>
          </p:nvPr>
        </p:nvSpPr>
        <p:spPr>
          <a:xfrm>
            <a:off x="1276349" y="535181"/>
            <a:ext cx="1546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487"/>
              <a:buFont typeface="Poppins Medium"/>
              <a:buNone/>
            </a:pPr>
            <a:r>
              <a:rPr b="1" lang="en" sz="4100"/>
              <a:t>Demo</a:t>
            </a:r>
            <a:endParaRPr b="1" sz="1900"/>
          </a:p>
        </p:txBody>
      </p:sp>
      <p:sp>
        <p:nvSpPr>
          <p:cNvPr id="785" name="Google Shape;785;g1dca10d7b1a_2_137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6" name="Google Shape;786;g1dca10d7b1a_2_137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" r="4396" t="0"/>
          <a:stretch/>
        </p:blipFill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787" name="Google Shape;787;g1dca10d7b1a_2_1371"/>
          <p:cNvSpPr txBox="1"/>
          <p:nvPr/>
        </p:nvSpPr>
        <p:spPr>
          <a:xfrm>
            <a:off x="775850" y="1214275"/>
            <a:ext cx="32307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❏"/>
            </a:pPr>
            <a:r>
              <a:rPr b="1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UML Artifacts</a:t>
            </a:r>
            <a:endParaRPr b="1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❏"/>
            </a:pPr>
            <a:r>
              <a:rPr b="1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 Application</a:t>
            </a:r>
            <a:endParaRPr b="1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❏"/>
            </a:pPr>
            <a:r>
              <a:rPr b="1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Rest Application</a:t>
            </a:r>
            <a:endParaRPr b="1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❏"/>
            </a:pPr>
            <a:r>
              <a:rPr b="1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Dropwizard Application</a:t>
            </a:r>
            <a:endParaRPr b="1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g1dca10d7b1a_2_1371"/>
          <p:cNvSpPr txBox="1"/>
          <p:nvPr/>
        </p:nvSpPr>
        <p:spPr>
          <a:xfrm>
            <a:off x="203575" y="3419050"/>
            <a:ext cx="64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 repo -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https://github.com/ritiktaneja/Flipkart-JEDI-Group-D-CRS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dca10d7b1a_2_1411"/>
          <p:cNvSpPr txBox="1"/>
          <p:nvPr>
            <p:ph type="ctrTitle"/>
          </p:nvPr>
        </p:nvSpPr>
        <p:spPr>
          <a:xfrm>
            <a:off x="829876" y="1696742"/>
            <a:ext cx="25683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Challenges 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&amp;</a:t>
            </a:r>
            <a:b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Learnings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5" name="Google Shape;795;g1dca10d7b1a_2_141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796" name="Google Shape;796;g1dca10d7b1a_2_14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0" r="11850" t="299"/>
          <a:stretch/>
        </p:blipFill>
        <p:spPr>
          <a:xfrm>
            <a:off x="4398264" y="0"/>
            <a:ext cx="4743451" cy="514349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dca10d7b1a_2_184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3" name="Google Shape;803;g1dca10d7b1a_2_1845"/>
          <p:cNvSpPr txBox="1"/>
          <p:nvPr>
            <p:ph idx="1" type="body"/>
          </p:nvPr>
        </p:nvSpPr>
        <p:spPr>
          <a:xfrm>
            <a:off x="484788" y="491800"/>
            <a:ext cx="7766100" cy="403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CHALLENGES</a:t>
            </a:r>
            <a:endParaRPr b="1"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problem statement and initial implementation using Use Case, activity, sequence and class diagram.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Installing software on multiple environments.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merge conflicts.</a:t>
            </a:r>
            <a:endParaRPr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Resolving jar and version dependencies.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integration challenges.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with DropWizard .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dca10d7b1a_2_1839"/>
          <p:cNvSpPr txBox="1"/>
          <p:nvPr>
            <p:ph idx="1" type="body"/>
          </p:nvPr>
        </p:nvSpPr>
        <p:spPr>
          <a:xfrm>
            <a:off x="392700" y="218125"/>
            <a:ext cx="5036700" cy="405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600"/>
              <a:t>LEARNINGS</a:t>
            </a:r>
            <a:endParaRPr b="1" sz="1600"/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Working as a team.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Learning the basic Git commands.</a:t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Familiarization with Unix Commands.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Development Life Cycle.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and Implementation of UML Diagrams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8 features, SQL .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476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Dropwizard Integration and Advantages.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10" name="Google Shape;810;g1dca10d7b1a_2_183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1" name="Google Shape;811;g1dca10d7b1a_2_1839" title="WhatsApp Video 2023-02-09 at 13.56.2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838" y="152400"/>
            <a:ext cx="26612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dca10d7b1a_2_1422"/>
          <p:cNvSpPr txBox="1"/>
          <p:nvPr>
            <p:ph type="ctrTitle"/>
          </p:nvPr>
        </p:nvSpPr>
        <p:spPr>
          <a:xfrm>
            <a:off x="1098176" y="2135250"/>
            <a:ext cx="23343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rPr>
              <a:t>Questions</a:t>
            </a:r>
            <a:endParaRPr sz="1100">
              <a:solidFill>
                <a:srgbClr val="3C78D8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18" name="Google Shape;818;g1dca10d7b1a_2_142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819" name="Google Shape;819;g1dca10d7b1a_2_1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6125" y="210925"/>
            <a:ext cx="4674575" cy="459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27272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dca10d7b1a_2_1429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 sz="1100"/>
          </a:p>
        </p:txBody>
      </p:sp>
      <p:sp>
        <p:nvSpPr>
          <p:cNvPr id="826" name="Google Shape;826;g1dca10d7b1a_2_142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0550" y="0"/>
            <a:ext cx="474345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86" name="Google Shape;386;p3"/>
          <p:cNvSpPr txBox="1"/>
          <p:nvPr>
            <p:ph type="ctrTitle"/>
          </p:nvPr>
        </p:nvSpPr>
        <p:spPr>
          <a:xfrm>
            <a:off x="387350" y="165600"/>
            <a:ext cx="163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7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Agenda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7" name="Google Shape;387;p3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grpSp>
        <p:nvGrpSpPr>
          <p:cNvPr id="388" name="Google Shape;388;p3"/>
          <p:cNvGrpSpPr/>
          <p:nvPr/>
        </p:nvGrpSpPr>
        <p:grpSpPr>
          <a:xfrm>
            <a:off x="387347" y="639224"/>
            <a:ext cx="3568654" cy="4044570"/>
            <a:chOff x="516462" y="962766"/>
            <a:chExt cx="4758205" cy="5392760"/>
          </a:xfrm>
        </p:grpSpPr>
        <p:sp>
          <p:nvSpPr>
            <p:cNvPr id="389" name="Google Shape;389;p3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01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02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03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04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05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06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07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08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09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10</a:t>
              </a:r>
              <a:endParaRPr b="1" i="0" sz="1200" u="none" cap="none" strike="noStrike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99" name="Google Shape;399;p3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Ou</a:t>
              </a: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r Team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0" name="Google Shape;400;p3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Training</a:t>
              </a: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Overview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1" name="Google Shape;401;p3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Problem Statement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2" name="Google Shape;402;p3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Engineering Practices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3" name="Google Shape;403;p3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Architecture</a:t>
              </a: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 Design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4" name="Google Shape;404;p3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Tech Stack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5" name="Google Shape;405;p3"/>
            <p:cNvSpPr txBox="1"/>
            <p:nvPr/>
          </p:nvSpPr>
          <p:spPr>
            <a:xfrm>
              <a:off x="1253067" y="487643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Demo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6" name="Google Shape;406;p3"/>
            <p:cNvSpPr txBox="1"/>
            <p:nvPr/>
          </p:nvSpPr>
          <p:spPr>
            <a:xfrm>
              <a:off x="1320367" y="54366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Challenges &amp; Learnings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407" name="Google Shape;407;p3"/>
            <p:cNvSpPr txBox="1"/>
            <p:nvPr/>
          </p:nvSpPr>
          <p:spPr>
            <a:xfrm>
              <a:off x="1320350" y="591284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EB Garamond"/>
                  <a:ea typeface="EB Garamond"/>
                  <a:cs typeface="EB Garamond"/>
                  <a:sym typeface="EB Garamond"/>
                </a:rPr>
                <a:t>Questions</a:t>
              </a:r>
              <a:endParaRPr b="0" i="0" sz="1100" u="none" cap="none" strike="noStrik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408" name="Google Shape;408;p3"/>
          <p:cNvSpPr txBox="1"/>
          <p:nvPr/>
        </p:nvSpPr>
        <p:spPr>
          <a:xfrm>
            <a:off x="939800" y="1492580"/>
            <a:ext cx="29657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dca10d7b1a_2_1245"/>
          <p:cNvSpPr txBox="1"/>
          <p:nvPr>
            <p:ph type="ctrTitle"/>
          </p:nvPr>
        </p:nvSpPr>
        <p:spPr>
          <a:xfrm>
            <a:off x="3293849" y="455672"/>
            <a:ext cx="2135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206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Our Team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5" name="Google Shape;415;g1dca10d7b1a_2_124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16" name="Google Shape;416;g1dca10d7b1a_2_1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287" y="159850"/>
            <a:ext cx="4687824" cy="468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dca10d7b1a_2_2044"/>
          <p:cNvSpPr/>
          <p:nvPr/>
        </p:nvSpPr>
        <p:spPr>
          <a:xfrm>
            <a:off x="99800" y="817800"/>
            <a:ext cx="8652000" cy="423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g1dca10d7b1a_2_20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150" y="1202700"/>
            <a:ext cx="4614651" cy="3460977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420000" dist="95250">
              <a:srgbClr val="000000">
                <a:alpha val="50000"/>
              </a:srgbClr>
            </a:outerShdw>
          </a:effectLst>
        </p:spPr>
      </p:pic>
      <p:sp>
        <p:nvSpPr>
          <p:cNvPr id="423" name="Google Shape;423;g1dca10d7b1a_2_2044"/>
          <p:cNvSpPr txBox="1"/>
          <p:nvPr/>
        </p:nvSpPr>
        <p:spPr>
          <a:xfrm>
            <a:off x="99800" y="1394625"/>
            <a:ext cx="45246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Ritik Taneja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Sarvesh Pal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Viraj 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Disha Oza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Kushank Maheshwari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Kanwaraj Singh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900"/>
              <a:buFont typeface="Georgia"/>
              <a:buChar char="❏"/>
            </a:pPr>
            <a:r>
              <a:rPr lang="en" sz="19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Bhavya Ankhja</a:t>
            </a:r>
            <a:endParaRPr sz="19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ca10d7b1a_2_1344"/>
          <p:cNvSpPr txBox="1"/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 WEEKS OF TRAINING + PROJECT DEMO </a:t>
            </a:r>
            <a:b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0" name="Google Shape;430;g1dca10d7b1a_2_1344"/>
          <p:cNvSpPr/>
          <p:nvPr/>
        </p:nvSpPr>
        <p:spPr>
          <a:xfrm>
            <a:off x="2032463" y="3702534"/>
            <a:ext cx="5052000" cy="56640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g1dca10d7b1a_2_1344"/>
          <p:cNvSpPr/>
          <p:nvPr/>
        </p:nvSpPr>
        <p:spPr>
          <a:xfrm>
            <a:off x="2558242" y="3048490"/>
            <a:ext cx="4013100" cy="563400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g1dca10d7b1a_2_1344"/>
          <p:cNvSpPr/>
          <p:nvPr/>
        </p:nvSpPr>
        <p:spPr>
          <a:xfrm>
            <a:off x="3081944" y="2443536"/>
            <a:ext cx="2980200" cy="536100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g1dca10d7b1a_2_1344"/>
          <p:cNvSpPr/>
          <p:nvPr/>
        </p:nvSpPr>
        <p:spPr>
          <a:xfrm>
            <a:off x="3568238" y="1821694"/>
            <a:ext cx="2032500" cy="540600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g1dca10d7b1a_2_1344"/>
          <p:cNvSpPr txBox="1"/>
          <p:nvPr/>
        </p:nvSpPr>
        <p:spPr>
          <a:xfrm>
            <a:off x="1227478" y="3564533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4,</a:t>
            </a: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21,200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SECONDS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5" name="Google Shape;435;g1dca10d7b1a_2_1344"/>
          <p:cNvSpPr txBox="1"/>
          <p:nvPr/>
        </p:nvSpPr>
        <p:spPr>
          <a:xfrm>
            <a:off x="3755274" y="1897635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</a:t>
            </a: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3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DAYS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6" name="Google Shape;436;g1dca10d7b1a_2_1344"/>
          <p:cNvSpPr txBox="1"/>
          <p:nvPr/>
        </p:nvSpPr>
        <p:spPr>
          <a:xfrm>
            <a:off x="3568238" y="2486605"/>
            <a:ext cx="203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117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HOURS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7" name="Google Shape;437;g1dca10d7b1a_2_1344"/>
          <p:cNvSpPr txBox="1"/>
          <p:nvPr/>
        </p:nvSpPr>
        <p:spPr>
          <a:xfrm>
            <a:off x="3081944" y="3125951"/>
            <a:ext cx="298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7,020</a:t>
            </a: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MINUTES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8" name="Google Shape;438;g1dca10d7b1a_2_1344"/>
          <p:cNvSpPr/>
          <p:nvPr/>
        </p:nvSpPr>
        <p:spPr>
          <a:xfrm>
            <a:off x="1548244" y="4365497"/>
            <a:ext cx="6022500" cy="56790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9" name="Google Shape;439;g1dca10d7b1a_2_1344"/>
          <p:cNvSpPr/>
          <p:nvPr/>
        </p:nvSpPr>
        <p:spPr>
          <a:xfrm>
            <a:off x="4034791" y="1084811"/>
            <a:ext cx="1102500" cy="676200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g1dca10d7b1a_2_1344"/>
          <p:cNvSpPr txBox="1"/>
          <p:nvPr/>
        </p:nvSpPr>
        <p:spPr>
          <a:xfrm>
            <a:off x="1227478" y="4196654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LIMITLESS KNOWLEDGE</a:t>
            </a:r>
            <a:endParaRPr b="0" i="0" sz="1100" u="none" cap="none" strike="noStrik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"/>
          <p:cNvSpPr txBox="1"/>
          <p:nvPr>
            <p:ph type="ctrTitle"/>
          </p:nvPr>
        </p:nvSpPr>
        <p:spPr>
          <a:xfrm>
            <a:off x="974592" y="2048290"/>
            <a:ext cx="2497951" cy="436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rPr>
              <a:t>Our Journey</a:t>
            </a:r>
            <a:endParaRPr sz="1100">
              <a:solidFill>
                <a:srgbClr val="0078C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7" name="Google Shape;447;p4"/>
          <p:cNvSpPr txBox="1"/>
          <p:nvPr>
            <p:ph idx="12" type="sldNum"/>
          </p:nvPr>
        </p:nvSpPr>
        <p:spPr>
          <a:xfrm>
            <a:off x="8421624" y="4732020"/>
            <a:ext cx="205740" cy="69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448" name="Google Shape;4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268" y="606475"/>
            <a:ext cx="5366656" cy="42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6cc1f555d_0_0"/>
          <p:cNvSpPr/>
          <p:nvPr/>
        </p:nvSpPr>
        <p:spPr>
          <a:xfrm>
            <a:off x="457200" y="2884640"/>
            <a:ext cx="2100924" cy="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6B9"/>
              </a:buClr>
              <a:buSzPts val="2700"/>
              <a:buFont typeface="Quattrocento Sans"/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Action Plan</a:t>
            </a:r>
            <a:endParaRPr b="1" i="0" sz="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06cc1f555d_0_0"/>
          <p:cNvSpPr txBox="1"/>
          <p:nvPr>
            <p:ph idx="12" type="sldNum"/>
          </p:nvPr>
        </p:nvSpPr>
        <p:spPr>
          <a:xfrm>
            <a:off x="8460431" y="4651190"/>
            <a:ext cx="5487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g206cc1f555d_0_0"/>
          <p:cNvSpPr/>
          <p:nvPr/>
        </p:nvSpPr>
        <p:spPr>
          <a:xfrm flipH="1">
            <a:off x="1543925" y="0"/>
            <a:ext cx="4746000" cy="51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6" name="Google Shape;456;g206cc1f555d_0_0"/>
          <p:cNvSpPr/>
          <p:nvPr/>
        </p:nvSpPr>
        <p:spPr>
          <a:xfrm>
            <a:off x="7506626" y="786325"/>
            <a:ext cx="308610" cy="261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57" name="Google Shape;457;g206cc1f555d_0_0"/>
          <p:cNvCxnSpPr/>
          <p:nvPr/>
        </p:nvCxnSpPr>
        <p:spPr>
          <a:xfrm>
            <a:off x="7815215" y="1101197"/>
            <a:ext cx="0" cy="98580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g206cc1f555d_0_0"/>
          <p:cNvSpPr/>
          <p:nvPr/>
        </p:nvSpPr>
        <p:spPr>
          <a:xfrm rot="5400000">
            <a:off x="7525077" y="1966700"/>
            <a:ext cx="249048" cy="33409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9" name="Google Shape;459;g206cc1f555d_0_0"/>
          <p:cNvGrpSpPr/>
          <p:nvPr/>
        </p:nvGrpSpPr>
        <p:grpSpPr>
          <a:xfrm>
            <a:off x="7862576" y="1445665"/>
            <a:ext cx="320063" cy="320063"/>
            <a:chOff x="-59" y="-1"/>
            <a:chExt cx="853500" cy="853500"/>
          </a:xfrm>
        </p:grpSpPr>
        <p:sp>
          <p:nvSpPr>
            <p:cNvPr id="460" name="Google Shape;460;g206cc1f555d_0_0"/>
            <p:cNvSpPr/>
            <p:nvPr/>
          </p:nvSpPr>
          <p:spPr>
            <a:xfrm rot="5400000">
              <a:off x="-59" y="-1"/>
              <a:ext cx="853500" cy="8535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461" name="Google Shape;461;g206cc1f555d_0_0"/>
            <p:cNvGrpSpPr/>
            <p:nvPr/>
          </p:nvGrpSpPr>
          <p:grpSpPr>
            <a:xfrm>
              <a:off x="145060" y="144978"/>
              <a:ext cx="563400" cy="563400"/>
              <a:chOff x="80" y="-1"/>
              <a:chExt cx="563400" cy="563400"/>
            </a:xfrm>
          </p:grpSpPr>
          <p:sp>
            <p:nvSpPr>
              <p:cNvPr id="462" name="Google Shape;462;g206cc1f555d_0_0"/>
              <p:cNvSpPr/>
              <p:nvPr/>
            </p:nvSpPr>
            <p:spPr>
              <a:xfrm rot="5400000">
                <a:off x="108804" y="103630"/>
                <a:ext cx="345895" cy="335075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463" name="Google Shape;463;g206cc1f555d_0_0"/>
              <p:cNvSpPr/>
              <p:nvPr/>
            </p:nvSpPr>
            <p:spPr>
              <a:xfrm rot="5400000">
                <a:off x="80" y="-1"/>
                <a:ext cx="563400" cy="563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464" name="Google Shape;464;g206cc1f555d_0_0"/>
          <p:cNvSpPr/>
          <p:nvPr/>
        </p:nvSpPr>
        <p:spPr>
          <a:xfrm rot="10800000">
            <a:off x="691125" y="3311730"/>
            <a:ext cx="459000" cy="35089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5" name="Google Shape;465;g206cc1f555d_0_0"/>
          <p:cNvCxnSpPr/>
          <p:nvPr/>
        </p:nvCxnSpPr>
        <p:spPr>
          <a:xfrm rot="10800000">
            <a:off x="691130" y="2609400"/>
            <a:ext cx="0" cy="70230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g206cc1f555d_0_0"/>
          <p:cNvSpPr/>
          <p:nvPr/>
        </p:nvSpPr>
        <p:spPr>
          <a:xfrm rot="-5400000">
            <a:off x="745185" y="2204217"/>
            <a:ext cx="350892" cy="459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67" name="Google Shape;467;g206cc1f555d_0_0"/>
          <p:cNvCxnSpPr/>
          <p:nvPr/>
        </p:nvCxnSpPr>
        <p:spPr>
          <a:xfrm>
            <a:off x="691130" y="786321"/>
            <a:ext cx="6748800" cy="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68" name="Google Shape;468;g206cc1f555d_0_0"/>
          <p:cNvGrpSpPr/>
          <p:nvPr/>
        </p:nvGrpSpPr>
        <p:grpSpPr>
          <a:xfrm>
            <a:off x="2025187" y="524375"/>
            <a:ext cx="685257" cy="523832"/>
            <a:chOff x="-1" y="-1"/>
            <a:chExt cx="1228500" cy="1228500"/>
          </a:xfrm>
        </p:grpSpPr>
        <p:sp>
          <p:nvSpPr>
            <p:cNvPr id="469" name="Google Shape;469;g206cc1f555d_0_0"/>
            <p:cNvSpPr/>
            <p:nvPr/>
          </p:nvSpPr>
          <p:spPr>
            <a:xfrm>
              <a:off x="-1" y="-1"/>
              <a:ext cx="1228500" cy="1228500"/>
            </a:xfrm>
            <a:prstGeom prst="ellipse">
              <a:avLst/>
            </a:prstGeom>
            <a:solidFill>
              <a:srgbClr val="4BACC6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0" name="Google Shape;470;g206cc1f555d_0_0"/>
            <p:cNvSpPr txBox="1"/>
            <p:nvPr/>
          </p:nvSpPr>
          <p:spPr>
            <a:xfrm>
              <a:off x="268822" y="118992"/>
              <a:ext cx="690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01.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g206cc1f555d_0_0"/>
          <p:cNvGrpSpPr/>
          <p:nvPr/>
        </p:nvGrpSpPr>
        <p:grpSpPr>
          <a:xfrm>
            <a:off x="5420745" y="524375"/>
            <a:ext cx="685257" cy="523832"/>
            <a:chOff x="-1" y="-1"/>
            <a:chExt cx="1228500" cy="1228500"/>
          </a:xfrm>
        </p:grpSpPr>
        <p:sp>
          <p:nvSpPr>
            <p:cNvPr id="472" name="Google Shape;472;g206cc1f555d_0_0"/>
            <p:cNvSpPr/>
            <p:nvPr/>
          </p:nvSpPr>
          <p:spPr>
            <a:xfrm>
              <a:off x="-1" y="-1"/>
              <a:ext cx="1228500" cy="1228500"/>
            </a:xfrm>
            <a:prstGeom prst="ellipse">
              <a:avLst/>
            </a:prstGeom>
            <a:solidFill>
              <a:srgbClr val="9BBB59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3" name="Google Shape;473;g206cc1f555d_0_0"/>
            <p:cNvSpPr txBox="1"/>
            <p:nvPr/>
          </p:nvSpPr>
          <p:spPr>
            <a:xfrm>
              <a:off x="268822" y="118992"/>
              <a:ext cx="690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02.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g206cc1f555d_0_0"/>
          <p:cNvSpPr txBox="1"/>
          <p:nvPr/>
        </p:nvSpPr>
        <p:spPr>
          <a:xfrm>
            <a:off x="1022625" y="1372652"/>
            <a:ext cx="269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Unix and Git Commands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06cc1f555d_0_0"/>
          <p:cNvSpPr txBox="1"/>
          <p:nvPr/>
        </p:nvSpPr>
        <p:spPr>
          <a:xfrm>
            <a:off x="1833957" y="1101043"/>
            <a:ext cx="1067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ACC6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4BACC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Unix &amp; Git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06cc1f555d_0_0"/>
          <p:cNvSpPr txBox="1"/>
          <p:nvPr/>
        </p:nvSpPr>
        <p:spPr>
          <a:xfrm>
            <a:off x="4418183" y="1372652"/>
            <a:ext cx="269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Requirement Understanding and diagram design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06cc1f555d_0_0"/>
          <p:cNvSpPr txBox="1"/>
          <p:nvPr/>
        </p:nvSpPr>
        <p:spPr>
          <a:xfrm>
            <a:off x="4957149" y="1101043"/>
            <a:ext cx="1612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B59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9BBB5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UML Diagrams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g206cc1f555d_0_0"/>
          <p:cNvCxnSpPr/>
          <p:nvPr/>
        </p:nvCxnSpPr>
        <p:spPr>
          <a:xfrm>
            <a:off x="1150125" y="2258239"/>
            <a:ext cx="6289800" cy="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9" name="Google Shape;479;g206cc1f555d_0_0"/>
          <p:cNvGrpSpPr/>
          <p:nvPr/>
        </p:nvGrpSpPr>
        <p:grpSpPr>
          <a:xfrm>
            <a:off x="2077310" y="1962843"/>
            <a:ext cx="685257" cy="523832"/>
            <a:chOff x="-1" y="-1"/>
            <a:chExt cx="1228500" cy="1228500"/>
          </a:xfrm>
        </p:grpSpPr>
        <p:sp>
          <p:nvSpPr>
            <p:cNvPr id="480" name="Google Shape;480;g206cc1f555d_0_0"/>
            <p:cNvSpPr/>
            <p:nvPr/>
          </p:nvSpPr>
          <p:spPr>
            <a:xfrm>
              <a:off x="-1" y="-1"/>
              <a:ext cx="1228500" cy="1228500"/>
            </a:xfrm>
            <a:prstGeom prst="ellipse">
              <a:avLst/>
            </a:prstGeom>
            <a:solidFill>
              <a:srgbClr val="F79646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1" name="Google Shape;481;g206cc1f555d_0_0"/>
            <p:cNvSpPr txBox="1"/>
            <p:nvPr/>
          </p:nvSpPr>
          <p:spPr>
            <a:xfrm>
              <a:off x="268822" y="118992"/>
              <a:ext cx="690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04.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206cc1f555d_0_0"/>
          <p:cNvGrpSpPr/>
          <p:nvPr/>
        </p:nvGrpSpPr>
        <p:grpSpPr>
          <a:xfrm>
            <a:off x="5472867" y="1962843"/>
            <a:ext cx="685257" cy="523832"/>
            <a:chOff x="-1" y="-1"/>
            <a:chExt cx="1228500" cy="1228500"/>
          </a:xfrm>
        </p:grpSpPr>
        <p:sp>
          <p:nvSpPr>
            <p:cNvPr id="483" name="Google Shape;483;g206cc1f555d_0_0"/>
            <p:cNvSpPr/>
            <p:nvPr/>
          </p:nvSpPr>
          <p:spPr>
            <a:xfrm>
              <a:off x="-1" y="-1"/>
              <a:ext cx="1228500" cy="1228500"/>
            </a:xfrm>
            <a:prstGeom prst="ellipse">
              <a:avLst/>
            </a:prstGeom>
            <a:solidFill>
              <a:srgbClr val="C0504D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g206cc1f555d_0_0"/>
            <p:cNvSpPr txBox="1"/>
            <p:nvPr/>
          </p:nvSpPr>
          <p:spPr>
            <a:xfrm>
              <a:off x="268822" y="118992"/>
              <a:ext cx="690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03.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g206cc1f555d_0_0"/>
          <p:cNvSpPr txBox="1"/>
          <p:nvPr/>
        </p:nvSpPr>
        <p:spPr>
          <a:xfrm>
            <a:off x="1022625" y="2810488"/>
            <a:ext cx="269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basics of java and exception handling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206cc1f555d_0_0"/>
          <p:cNvSpPr txBox="1"/>
          <p:nvPr/>
        </p:nvSpPr>
        <p:spPr>
          <a:xfrm>
            <a:off x="2041778" y="2538877"/>
            <a:ext cx="65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9646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F7964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Java 8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06cc1f555d_0_0"/>
          <p:cNvSpPr txBox="1"/>
          <p:nvPr/>
        </p:nvSpPr>
        <p:spPr>
          <a:xfrm>
            <a:off x="4418126" y="2636893"/>
            <a:ext cx="269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Developing a POS application using Java and MySQL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06cc1f555d_0_0"/>
          <p:cNvSpPr txBox="1"/>
          <p:nvPr/>
        </p:nvSpPr>
        <p:spPr>
          <a:xfrm>
            <a:off x="4569131" y="2440205"/>
            <a:ext cx="23883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C0504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 Application &amp; SQL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g206cc1f555d_0_0"/>
          <p:cNvCxnSpPr/>
          <p:nvPr/>
        </p:nvCxnSpPr>
        <p:spPr>
          <a:xfrm>
            <a:off x="1150125" y="3662624"/>
            <a:ext cx="6850800" cy="0"/>
          </a:xfrm>
          <a:prstGeom prst="straightConnector1">
            <a:avLst/>
          </a:prstGeom>
          <a:noFill/>
          <a:ln cap="rnd" cmpd="sng" w="254000">
            <a:solidFill>
              <a:srgbClr val="BFBFBF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90" name="Google Shape;490;g206cc1f555d_0_0"/>
          <p:cNvGrpSpPr/>
          <p:nvPr/>
        </p:nvGrpSpPr>
        <p:grpSpPr>
          <a:xfrm>
            <a:off x="2077310" y="3400676"/>
            <a:ext cx="685257" cy="523832"/>
            <a:chOff x="-1" y="-1"/>
            <a:chExt cx="1228500" cy="1228500"/>
          </a:xfrm>
        </p:grpSpPr>
        <p:sp>
          <p:nvSpPr>
            <p:cNvPr id="491" name="Google Shape;491;g206cc1f555d_0_0"/>
            <p:cNvSpPr/>
            <p:nvPr/>
          </p:nvSpPr>
          <p:spPr>
            <a:xfrm>
              <a:off x="-1" y="-1"/>
              <a:ext cx="1228500" cy="1228500"/>
            </a:xfrm>
            <a:prstGeom prst="ellipse">
              <a:avLst/>
            </a:prstGeom>
            <a:solidFill>
              <a:srgbClr val="8064A2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g206cc1f555d_0_0"/>
            <p:cNvSpPr txBox="1"/>
            <p:nvPr/>
          </p:nvSpPr>
          <p:spPr>
            <a:xfrm>
              <a:off x="268822" y="118992"/>
              <a:ext cx="690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05.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g206cc1f555d_0_0"/>
          <p:cNvGrpSpPr/>
          <p:nvPr/>
        </p:nvGrpSpPr>
        <p:grpSpPr>
          <a:xfrm>
            <a:off x="5472867" y="3400676"/>
            <a:ext cx="685257" cy="523832"/>
            <a:chOff x="-1" y="-1"/>
            <a:chExt cx="1228500" cy="1228500"/>
          </a:xfrm>
        </p:grpSpPr>
        <p:sp>
          <p:nvSpPr>
            <p:cNvPr id="494" name="Google Shape;494;g206cc1f555d_0_0"/>
            <p:cNvSpPr/>
            <p:nvPr/>
          </p:nvSpPr>
          <p:spPr>
            <a:xfrm>
              <a:off x="-1" y="-1"/>
              <a:ext cx="1228500" cy="1228500"/>
            </a:xfrm>
            <a:prstGeom prst="ellipse">
              <a:avLst/>
            </a:prstGeom>
            <a:solidFill>
              <a:srgbClr val="1F497D"/>
            </a:solidFill>
            <a:ln cap="flat" cmpd="sng" w="1778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5" name="Google Shape;495;g206cc1f555d_0_0"/>
            <p:cNvSpPr txBox="1"/>
            <p:nvPr/>
          </p:nvSpPr>
          <p:spPr>
            <a:xfrm>
              <a:off x="268822" y="118992"/>
              <a:ext cx="690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Quattrocento Sans"/>
                <a:buNone/>
              </a:pPr>
              <a:r>
                <a:rPr b="1" i="0" lang="en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06.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g206cc1f555d_0_0"/>
          <p:cNvSpPr txBox="1"/>
          <p:nvPr/>
        </p:nvSpPr>
        <p:spPr>
          <a:xfrm>
            <a:off x="1022625" y="4244330"/>
            <a:ext cx="269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Understanding about Java RESTful services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206cc1f555d_0_0"/>
          <p:cNvSpPr txBox="1"/>
          <p:nvPr/>
        </p:nvSpPr>
        <p:spPr>
          <a:xfrm>
            <a:off x="1795028" y="3972721"/>
            <a:ext cx="1145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8064A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Java REST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g206cc1f555d_0_0"/>
          <p:cNvSpPr txBox="1"/>
          <p:nvPr/>
        </p:nvSpPr>
        <p:spPr>
          <a:xfrm>
            <a:off x="4266719" y="4212963"/>
            <a:ext cx="269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Quattrocento Sans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REST API development using DropWizard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206cc1f555d_0_0"/>
          <p:cNvSpPr txBox="1"/>
          <p:nvPr/>
        </p:nvSpPr>
        <p:spPr>
          <a:xfrm>
            <a:off x="4512939" y="3924507"/>
            <a:ext cx="2282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100"/>
              <a:buFont typeface="Quattrocento Sans"/>
              <a:buNone/>
            </a:pPr>
            <a:r>
              <a:rPr b="1" i="0" lang="en" sz="1100" u="none" cap="none" strike="noStrike">
                <a:solidFill>
                  <a:srgbClr val="1F497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DropWizard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g206cc1f555d_0_0"/>
          <p:cNvGrpSpPr/>
          <p:nvPr/>
        </p:nvGrpSpPr>
        <p:grpSpPr>
          <a:xfrm>
            <a:off x="3827581" y="604359"/>
            <a:ext cx="476082" cy="363932"/>
            <a:chOff x="-1" y="-1"/>
            <a:chExt cx="853500" cy="853500"/>
          </a:xfrm>
        </p:grpSpPr>
        <p:sp>
          <p:nvSpPr>
            <p:cNvPr id="501" name="Google Shape;501;g206cc1f555d_0_0"/>
            <p:cNvSpPr/>
            <p:nvPr/>
          </p:nvSpPr>
          <p:spPr>
            <a:xfrm>
              <a:off x="-1" y="-1"/>
              <a:ext cx="853500" cy="8535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02" name="Google Shape;502;g206cc1f555d_0_0"/>
            <p:cNvGrpSpPr/>
            <p:nvPr/>
          </p:nvGrpSpPr>
          <p:grpSpPr>
            <a:xfrm>
              <a:off x="144979" y="144979"/>
              <a:ext cx="563400" cy="563400"/>
              <a:chOff x="0" y="0"/>
              <a:chExt cx="563400" cy="563400"/>
            </a:xfrm>
          </p:grpSpPr>
          <p:sp>
            <p:nvSpPr>
              <p:cNvPr id="503" name="Google Shape;503;g206cc1f555d_0_0"/>
              <p:cNvSpPr/>
              <p:nvPr/>
            </p:nvSpPr>
            <p:spPr>
              <a:xfrm>
                <a:off x="98221" y="114192"/>
                <a:ext cx="345895" cy="335075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4" name="Google Shape;504;g206cc1f555d_0_0"/>
              <p:cNvSpPr/>
              <p:nvPr/>
            </p:nvSpPr>
            <p:spPr>
              <a:xfrm>
                <a:off x="0" y="0"/>
                <a:ext cx="563400" cy="563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05" name="Google Shape;505;g206cc1f555d_0_0"/>
          <p:cNvGrpSpPr/>
          <p:nvPr/>
        </p:nvGrpSpPr>
        <p:grpSpPr>
          <a:xfrm>
            <a:off x="3827549" y="2076252"/>
            <a:ext cx="476082" cy="363932"/>
            <a:chOff x="-59" y="-59"/>
            <a:chExt cx="853500" cy="853500"/>
          </a:xfrm>
        </p:grpSpPr>
        <p:sp>
          <p:nvSpPr>
            <p:cNvPr id="506" name="Google Shape;506;g206cc1f555d_0_0"/>
            <p:cNvSpPr/>
            <p:nvPr/>
          </p:nvSpPr>
          <p:spPr>
            <a:xfrm rot="10800000">
              <a:off x="-59" y="-59"/>
              <a:ext cx="853500" cy="8535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07" name="Google Shape;507;g206cc1f555d_0_0"/>
            <p:cNvGrpSpPr/>
            <p:nvPr/>
          </p:nvGrpSpPr>
          <p:grpSpPr>
            <a:xfrm>
              <a:off x="145060" y="145060"/>
              <a:ext cx="563400" cy="563400"/>
              <a:chOff x="80" y="80"/>
              <a:chExt cx="563400" cy="563400"/>
            </a:xfrm>
          </p:grpSpPr>
          <p:sp>
            <p:nvSpPr>
              <p:cNvPr id="508" name="Google Shape;508;g206cc1f555d_0_0"/>
              <p:cNvSpPr/>
              <p:nvPr/>
            </p:nvSpPr>
            <p:spPr>
              <a:xfrm rot="10800000">
                <a:off x="119364" y="114213"/>
                <a:ext cx="345895" cy="335075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09" name="Google Shape;509;g206cc1f555d_0_0"/>
              <p:cNvSpPr/>
              <p:nvPr/>
            </p:nvSpPr>
            <p:spPr>
              <a:xfrm rot="10800000">
                <a:off x="80" y="80"/>
                <a:ext cx="563400" cy="563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10" name="Google Shape;510;g206cc1f555d_0_0"/>
          <p:cNvGrpSpPr/>
          <p:nvPr/>
        </p:nvGrpSpPr>
        <p:grpSpPr>
          <a:xfrm>
            <a:off x="453100" y="2778470"/>
            <a:ext cx="476082" cy="363932"/>
            <a:chOff x="-59" y="-1"/>
            <a:chExt cx="853500" cy="853500"/>
          </a:xfrm>
        </p:grpSpPr>
        <p:sp>
          <p:nvSpPr>
            <p:cNvPr id="511" name="Google Shape;511;g206cc1f555d_0_0"/>
            <p:cNvSpPr/>
            <p:nvPr/>
          </p:nvSpPr>
          <p:spPr>
            <a:xfrm rot="5400000">
              <a:off x="-59" y="-1"/>
              <a:ext cx="853500" cy="8535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12" name="Google Shape;512;g206cc1f555d_0_0"/>
            <p:cNvGrpSpPr/>
            <p:nvPr/>
          </p:nvGrpSpPr>
          <p:grpSpPr>
            <a:xfrm>
              <a:off x="145060" y="144978"/>
              <a:ext cx="563400" cy="563400"/>
              <a:chOff x="80" y="-1"/>
              <a:chExt cx="563400" cy="563400"/>
            </a:xfrm>
          </p:grpSpPr>
          <p:sp>
            <p:nvSpPr>
              <p:cNvPr id="513" name="Google Shape;513;g206cc1f555d_0_0"/>
              <p:cNvSpPr/>
              <p:nvPr/>
            </p:nvSpPr>
            <p:spPr>
              <a:xfrm rot="5400000">
                <a:off x="108804" y="103630"/>
                <a:ext cx="345895" cy="335075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4" name="Google Shape;514;g206cc1f555d_0_0"/>
              <p:cNvSpPr/>
              <p:nvPr/>
            </p:nvSpPr>
            <p:spPr>
              <a:xfrm rot="5400000">
                <a:off x="80" y="-1"/>
                <a:ext cx="563400" cy="563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15" name="Google Shape;515;g206cc1f555d_0_0"/>
          <p:cNvGrpSpPr/>
          <p:nvPr/>
        </p:nvGrpSpPr>
        <p:grpSpPr>
          <a:xfrm>
            <a:off x="3832627" y="3480661"/>
            <a:ext cx="476082" cy="363932"/>
            <a:chOff x="-1" y="-1"/>
            <a:chExt cx="853500" cy="853500"/>
          </a:xfrm>
        </p:grpSpPr>
        <p:sp>
          <p:nvSpPr>
            <p:cNvPr id="516" name="Google Shape;516;g206cc1f555d_0_0"/>
            <p:cNvSpPr/>
            <p:nvPr/>
          </p:nvSpPr>
          <p:spPr>
            <a:xfrm>
              <a:off x="-1" y="-1"/>
              <a:ext cx="853500" cy="8535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Quattrocento Sa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17" name="Google Shape;517;g206cc1f555d_0_0"/>
            <p:cNvGrpSpPr/>
            <p:nvPr/>
          </p:nvGrpSpPr>
          <p:grpSpPr>
            <a:xfrm>
              <a:off x="144979" y="144979"/>
              <a:ext cx="563400" cy="563400"/>
              <a:chOff x="0" y="0"/>
              <a:chExt cx="563400" cy="563400"/>
            </a:xfrm>
          </p:grpSpPr>
          <p:sp>
            <p:nvSpPr>
              <p:cNvPr id="518" name="Google Shape;518;g206cc1f555d_0_0"/>
              <p:cNvSpPr/>
              <p:nvPr/>
            </p:nvSpPr>
            <p:spPr>
              <a:xfrm>
                <a:off x="98221" y="114192"/>
                <a:ext cx="345895" cy="335075"/>
              </a:xfrm>
              <a:custGeom>
                <a:rect b="b" l="l" r="r" t="t"/>
                <a:pathLst>
                  <a:path extrusionOk="0" h="21214" w="21411">
                    <a:moveTo>
                      <a:pt x="0" y="9836"/>
                    </a:moveTo>
                    <a:cubicBezTo>
                      <a:pt x="0" y="9064"/>
                      <a:pt x="758" y="8293"/>
                      <a:pt x="1516" y="8293"/>
                    </a:cubicBezTo>
                    <a:cubicBezTo>
                      <a:pt x="12884" y="8293"/>
                      <a:pt x="12884" y="8293"/>
                      <a:pt x="12884" y="8293"/>
                    </a:cubicBezTo>
                    <a:cubicBezTo>
                      <a:pt x="13642" y="8293"/>
                      <a:pt x="14021" y="7907"/>
                      <a:pt x="13263" y="7136"/>
                    </a:cubicBezTo>
                    <a:cubicBezTo>
                      <a:pt x="9853" y="3278"/>
                      <a:pt x="9853" y="3278"/>
                      <a:pt x="9853" y="3278"/>
                    </a:cubicBezTo>
                    <a:cubicBezTo>
                      <a:pt x="9095" y="2507"/>
                      <a:pt x="9474" y="1736"/>
                      <a:pt x="9853" y="964"/>
                    </a:cubicBezTo>
                    <a:cubicBezTo>
                      <a:pt x="10232" y="578"/>
                      <a:pt x="10232" y="578"/>
                      <a:pt x="10232" y="578"/>
                    </a:cubicBezTo>
                    <a:cubicBezTo>
                      <a:pt x="10989" y="-193"/>
                      <a:pt x="11747" y="-193"/>
                      <a:pt x="12505" y="578"/>
                    </a:cubicBezTo>
                    <a:cubicBezTo>
                      <a:pt x="20842" y="9450"/>
                      <a:pt x="20842" y="9450"/>
                      <a:pt x="20842" y="9450"/>
                    </a:cubicBezTo>
                    <a:cubicBezTo>
                      <a:pt x="21600" y="10221"/>
                      <a:pt x="21600" y="10993"/>
                      <a:pt x="20842" y="11764"/>
                    </a:cubicBezTo>
                    <a:cubicBezTo>
                      <a:pt x="12505" y="20636"/>
                      <a:pt x="12505" y="20636"/>
                      <a:pt x="12505" y="20636"/>
                    </a:cubicBezTo>
                    <a:cubicBezTo>
                      <a:pt x="12126" y="21407"/>
                      <a:pt x="10989" y="21407"/>
                      <a:pt x="10611" y="20636"/>
                    </a:cubicBezTo>
                    <a:cubicBezTo>
                      <a:pt x="9853" y="20250"/>
                      <a:pt x="9853" y="20250"/>
                      <a:pt x="9853" y="20250"/>
                    </a:cubicBezTo>
                    <a:cubicBezTo>
                      <a:pt x="9474" y="19864"/>
                      <a:pt x="9474" y="18707"/>
                      <a:pt x="9853" y="17936"/>
                    </a:cubicBezTo>
                    <a:cubicBezTo>
                      <a:pt x="13642" y="14078"/>
                      <a:pt x="13642" y="14078"/>
                      <a:pt x="13642" y="14078"/>
                    </a:cubicBezTo>
                    <a:cubicBezTo>
                      <a:pt x="14021" y="13307"/>
                      <a:pt x="13642" y="12921"/>
                      <a:pt x="12884" y="12921"/>
                    </a:cubicBezTo>
                    <a:cubicBezTo>
                      <a:pt x="1516" y="12921"/>
                      <a:pt x="1516" y="12921"/>
                      <a:pt x="1516" y="12921"/>
                    </a:cubicBezTo>
                    <a:cubicBezTo>
                      <a:pt x="758" y="12921"/>
                      <a:pt x="0" y="12150"/>
                      <a:pt x="0" y="11378"/>
                    </a:cubicBezTo>
                    <a:lnTo>
                      <a:pt x="0" y="9836"/>
                    </a:lnTo>
                    <a:close/>
                  </a:path>
                </a:pathLst>
              </a:custGeom>
              <a:noFill/>
              <a:ln cap="sq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" name="Google Shape;519;g206cc1f555d_0_0"/>
              <p:cNvSpPr/>
              <p:nvPr/>
            </p:nvSpPr>
            <p:spPr>
              <a:xfrm>
                <a:off x="0" y="0"/>
                <a:ext cx="563400" cy="563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Quattrocento Sa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dca10d7b1a_2_1262"/>
          <p:cNvSpPr txBox="1"/>
          <p:nvPr>
            <p:ph type="ctrTitle"/>
          </p:nvPr>
        </p:nvSpPr>
        <p:spPr>
          <a:xfrm>
            <a:off x="847165" y="2049568"/>
            <a:ext cx="28974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Project Goals</a:t>
            </a:r>
            <a:endParaRPr sz="11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6" name="Google Shape;526;g1dca10d7b1a_2_126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pic>
        <p:nvPicPr>
          <p:cNvPr id="527" name="Google Shape;527;g1dca10d7b1a_2_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36" y="374050"/>
            <a:ext cx="5050489" cy="442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